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72">
  <p:sldMasterIdLst>
    <p:sldMasterId id="2147483648" r:id="rId2"/>
  </p:sldMasterIdLst>
  <p:notesMasterIdLst>
    <p:notesMasterId r:id="rId39"/>
  </p:notesMasterIdLst>
  <p:sldIdLst>
    <p:sldId id="270" r:id="rId3"/>
    <p:sldId id="277" r:id="rId4"/>
    <p:sldId id="310" r:id="rId5"/>
    <p:sldId id="324" r:id="rId6"/>
    <p:sldId id="325" r:id="rId7"/>
    <p:sldId id="326" r:id="rId8"/>
    <p:sldId id="311" r:id="rId9"/>
    <p:sldId id="298" r:id="rId10"/>
    <p:sldId id="302" r:id="rId11"/>
    <p:sldId id="317" r:id="rId12"/>
    <p:sldId id="295" r:id="rId13"/>
    <p:sldId id="318" r:id="rId14"/>
    <p:sldId id="319" r:id="rId15"/>
    <p:sldId id="320" r:id="rId16"/>
    <p:sldId id="331" r:id="rId17"/>
    <p:sldId id="303" r:id="rId18"/>
    <p:sldId id="304" r:id="rId19"/>
    <p:sldId id="282" r:id="rId20"/>
    <p:sldId id="332" r:id="rId21"/>
    <p:sldId id="299" r:id="rId22"/>
    <p:sldId id="305" r:id="rId23"/>
    <p:sldId id="321" r:id="rId24"/>
    <p:sldId id="333" r:id="rId25"/>
    <p:sldId id="334" r:id="rId26"/>
    <p:sldId id="283" r:id="rId27"/>
    <p:sldId id="322" r:id="rId28"/>
    <p:sldId id="306" r:id="rId29"/>
    <p:sldId id="335" r:id="rId30"/>
    <p:sldId id="329" r:id="rId31"/>
    <p:sldId id="328" r:id="rId32"/>
    <p:sldId id="336" r:id="rId33"/>
    <p:sldId id="337" r:id="rId34"/>
    <p:sldId id="330" r:id="rId35"/>
    <p:sldId id="293" r:id="rId36"/>
    <p:sldId id="32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3300"/>
    <a:srgbClr val="990000"/>
    <a:srgbClr val="8BB03A"/>
    <a:srgbClr val="ABDEE2"/>
    <a:srgbClr val="70C7CE"/>
    <a:srgbClr val="B0CE6A"/>
    <a:srgbClr val="9BBA3B"/>
    <a:srgbClr val="F6E869"/>
    <a:srgbClr val="AFD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7849" autoAdjust="0"/>
  </p:normalViewPr>
  <p:slideViewPr>
    <p:cSldViewPr>
      <p:cViewPr>
        <p:scale>
          <a:sx n="77" d="100"/>
          <a:sy n="77" d="100"/>
        </p:scale>
        <p:origin x="-114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CEE5D-73EA-4F9B-8CE5-FE0142F779AD}" type="datetimeFigureOut">
              <a:rPr lang="th-TH" smtClean="0"/>
              <a:pPr/>
              <a:t>29/10/57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76C4-27C2-4F9A-AB55-A72A6E81B53C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150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434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21</a:t>
            </a:fld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22</a:t>
            </a:fld>
            <a:endParaRPr 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23</a:t>
            </a:fld>
            <a:endParaRPr 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24</a:t>
            </a:fld>
            <a:endParaRPr lang="th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27</a:t>
            </a:fld>
            <a:endParaRPr lang="th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28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35" descr="bgdesinbotom"/>
          <p:cNvSpPr>
            <a:spLocks noChangeArrowheads="1"/>
          </p:cNvSpPr>
          <p:nvPr userDrawn="1"/>
        </p:nvSpPr>
        <p:spPr bwMode="auto">
          <a:xfrm>
            <a:off x="860207" y="4652963"/>
            <a:ext cx="1493838" cy="41116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133600"/>
            <a:ext cx="9144000" cy="419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200401"/>
            <a:ext cx="50292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>
                <a:solidFill>
                  <a:srgbClr val="8BB03A"/>
                </a:solidFill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1900" y="3886200"/>
            <a:ext cx="4343400" cy="30480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524000"/>
            <a:ext cx="9144000" cy="609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74"/>
          <p:cNvSpPr>
            <a:spLocks/>
          </p:cNvSpPr>
          <p:nvPr userDrawn="1"/>
        </p:nvSpPr>
        <p:spPr bwMode="auto">
          <a:xfrm>
            <a:off x="-2620" y="-76200"/>
            <a:ext cx="9149997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  <a:close/>
              </a:path>
            </a:pathLst>
          </a:custGeom>
          <a:solidFill>
            <a:srgbClr val="ABDEE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75"/>
          <p:cNvSpPr>
            <a:spLocks/>
          </p:cNvSpPr>
          <p:nvPr userDrawn="1"/>
        </p:nvSpPr>
        <p:spPr bwMode="auto">
          <a:xfrm>
            <a:off x="-28575" y="-44450"/>
            <a:ext cx="10086975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77"/>
          <p:cNvSpPr>
            <a:spLocks/>
          </p:cNvSpPr>
          <p:nvPr userDrawn="1"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78"/>
          <p:cNvSpPr>
            <a:spLocks/>
          </p:cNvSpPr>
          <p:nvPr userDrawn="1"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9"/>
          <p:cNvSpPr>
            <a:spLocks/>
          </p:cNvSpPr>
          <p:nvPr userDrawn="1"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80"/>
          <p:cNvSpPr>
            <a:spLocks/>
          </p:cNvSpPr>
          <p:nvPr userDrawn="1"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1"/>
          <p:cNvSpPr>
            <a:spLocks/>
          </p:cNvSpPr>
          <p:nvPr userDrawn="1"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82"/>
          <p:cNvSpPr>
            <a:spLocks/>
          </p:cNvSpPr>
          <p:nvPr userDrawn="1"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83"/>
          <p:cNvSpPr>
            <a:spLocks/>
          </p:cNvSpPr>
          <p:nvPr userDrawn="1"/>
        </p:nvSpPr>
        <p:spPr bwMode="auto">
          <a:xfrm>
            <a:off x="1030832" y="6249761"/>
            <a:ext cx="37418" cy="46379"/>
          </a:xfrm>
          <a:custGeom>
            <a:avLst/>
            <a:gdLst/>
            <a:ahLst/>
            <a:cxnLst>
              <a:cxn ang="0">
                <a:pos x="12" y="15"/>
              </a:cxn>
              <a:cxn ang="0">
                <a:pos x="1" y="3"/>
              </a:cxn>
              <a:cxn ang="0">
                <a:pos x="10" y="9"/>
              </a:cxn>
              <a:cxn ang="0">
                <a:pos x="12" y="15"/>
              </a:cxn>
            </a:cxnLst>
            <a:rect l="0" t="0" r="r" b="b"/>
            <a:pathLst>
              <a:path w="12" h="15">
                <a:moveTo>
                  <a:pt x="12" y="15"/>
                </a:moveTo>
                <a:cubicBezTo>
                  <a:pt x="8" y="12"/>
                  <a:pt x="0" y="6"/>
                  <a:pt x="1" y="3"/>
                </a:cubicBezTo>
                <a:cubicBezTo>
                  <a:pt x="2" y="0"/>
                  <a:pt x="8" y="5"/>
                  <a:pt x="10" y="9"/>
                </a:cubicBezTo>
                <a:cubicBezTo>
                  <a:pt x="12" y="13"/>
                  <a:pt x="12" y="15"/>
                  <a:pt x="1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4"/>
          <p:cNvSpPr>
            <a:spLocks/>
          </p:cNvSpPr>
          <p:nvPr userDrawn="1"/>
        </p:nvSpPr>
        <p:spPr bwMode="auto">
          <a:xfrm>
            <a:off x="1071412" y="6252923"/>
            <a:ext cx="15283" cy="40582"/>
          </a:xfrm>
          <a:custGeom>
            <a:avLst/>
            <a:gdLst/>
            <a:ahLst/>
            <a:cxnLst>
              <a:cxn ang="0">
                <a:pos x="2" y="13"/>
              </a:cxn>
              <a:cxn ang="0">
                <a:pos x="2" y="1"/>
              </a:cxn>
              <a:cxn ang="0">
                <a:pos x="4" y="9"/>
              </a:cxn>
              <a:cxn ang="0">
                <a:pos x="2" y="13"/>
              </a:cxn>
            </a:cxnLst>
            <a:rect l="0" t="0" r="r" b="b"/>
            <a:pathLst>
              <a:path w="5" h="13">
                <a:moveTo>
                  <a:pt x="2" y="13"/>
                </a:moveTo>
                <a:cubicBezTo>
                  <a:pt x="1" y="9"/>
                  <a:pt x="0" y="2"/>
                  <a:pt x="2" y="1"/>
                </a:cubicBezTo>
                <a:cubicBezTo>
                  <a:pt x="5" y="0"/>
                  <a:pt x="5" y="6"/>
                  <a:pt x="4" y="9"/>
                </a:cubicBezTo>
                <a:cubicBezTo>
                  <a:pt x="3" y="12"/>
                  <a:pt x="2" y="13"/>
                  <a:pt x="2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5"/>
          <p:cNvSpPr>
            <a:spLocks/>
          </p:cNvSpPr>
          <p:nvPr userDrawn="1"/>
        </p:nvSpPr>
        <p:spPr bwMode="auto">
          <a:xfrm>
            <a:off x="1024508" y="6296140"/>
            <a:ext cx="43742" cy="15811"/>
          </a:xfrm>
          <a:custGeom>
            <a:avLst/>
            <a:gdLst/>
            <a:ahLst/>
            <a:cxnLst>
              <a:cxn ang="0">
                <a:pos x="14" y="3"/>
              </a:cxn>
              <a:cxn ang="0">
                <a:pos x="2" y="3"/>
              </a:cxn>
              <a:cxn ang="0">
                <a:pos x="9" y="1"/>
              </a:cxn>
              <a:cxn ang="0">
                <a:pos x="14" y="3"/>
              </a:cxn>
            </a:cxnLst>
            <a:rect l="0" t="0" r="r" b="b"/>
            <a:pathLst>
              <a:path w="14" h="5">
                <a:moveTo>
                  <a:pt x="14" y="3"/>
                </a:moveTo>
                <a:cubicBezTo>
                  <a:pt x="10" y="4"/>
                  <a:pt x="3" y="5"/>
                  <a:pt x="2" y="3"/>
                </a:cubicBezTo>
                <a:cubicBezTo>
                  <a:pt x="0" y="0"/>
                  <a:pt x="6" y="0"/>
                  <a:pt x="9" y="1"/>
                </a:cubicBezTo>
                <a:cubicBezTo>
                  <a:pt x="13" y="2"/>
                  <a:pt x="14" y="3"/>
                  <a:pt x="14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6"/>
          <p:cNvSpPr>
            <a:spLocks/>
          </p:cNvSpPr>
          <p:nvPr userDrawn="1"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7"/>
          <p:cNvSpPr>
            <a:spLocks/>
          </p:cNvSpPr>
          <p:nvPr userDrawn="1"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8"/>
          <p:cNvSpPr>
            <a:spLocks/>
          </p:cNvSpPr>
          <p:nvPr userDrawn="1"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9"/>
          <p:cNvSpPr>
            <a:spLocks/>
          </p:cNvSpPr>
          <p:nvPr userDrawn="1"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0"/>
          <p:cNvSpPr>
            <a:spLocks noEditPoints="1"/>
          </p:cNvSpPr>
          <p:nvPr userDrawn="1"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91"/>
          <p:cNvSpPr>
            <a:spLocks noChangeArrowheads="1"/>
          </p:cNvSpPr>
          <p:nvPr userDrawn="1"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26"/>
          <p:cNvSpPr>
            <a:spLocks noEditPoints="1"/>
          </p:cNvSpPr>
          <p:nvPr userDrawn="1"/>
        </p:nvSpPr>
        <p:spPr bwMode="auto">
          <a:xfrm>
            <a:off x="104775" y="5431535"/>
            <a:ext cx="2715156" cy="24771"/>
          </a:xfrm>
          <a:custGeom>
            <a:avLst/>
            <a:gdLst/>
            <a:ahLst/>
            <a:cxnLst>
              <a:cxn ang="0">
                <a:pos x="11" y="8"/>
              </a:cxn>
              <a:cxn ang="0">
                <a:pos x="20" y="4"/>
              </a:cxn>
              <a:cxn ang="0">
                <a:pos x="51" y="0"/>
              </a:cxn>
              <a:cxn ang="0">
                <a:pos x="55" y="4"/>
              </a:cxn>
              <a:cxn ang="0">
                <a:pos x="64" y="8"/>
              </a:cxn>
              <a:cxn ang="0">
                <a:pos x="84" y="0"/>
              </a:cxn>
              <a:cxn ang="0">
                <a:pos x="91" y="0"/>
              </a:cxn>
              <a:cxn ang="0">
                <a:pos x="111" y="8"/>
              </a:cxn>
              <a:cxn ang="0">
                <a:pos x="120" y="4"/>
              </a:cxn>
              <a:cxn ang="0">
                <a:pos x="150" y="0"/>
              </a:cxn>
              <a:cxn ang="0">
                <a:pos x="154" y="4"/>
              </a:cxn>
              <a:cxn ang="0">
                <a:pos x="164" y="8"/>
              </a:cxn>
              <a:cxn ang="0">
                <a:pos x="184" y="0"/>
              </a:cxn>
              <a:cxn ang="0">
                <a:pos x="190" y="0"/>
              </a:cxn>
              <a:cxn ang="0">
                <a:pos x="210" y="8"/>
              </a:cxn>
              <a:cxn ang="0">
                <a:pos x="220" y="4"/>
              </a:cxn>
              <a:cxn ang="0">
                <a:pos x="250" y="0"/>
              </a:cxn>
              <a:cxn ang="0">
                <a:pos x="254" y="4"/>
              </a:cxn>
              <a:cxn ang="0">
                <a:pos x="263" y="8"/>
              </a:cxn>
              <a:cxn ang="0">
                <a:pos x="283" y="0"/>
              </a:cxn>
              <a:cxn ang="0">
                <a:pos x="290" y="0"/>
              </a:cxn>
              <a:cxn ang="0">
                <a:pos x="310" y="8"/>
              </a:cxn>
              <a:cxn ang="0">
                <a:pos x="319" y="4"/>
              </a:cxn>
              <a:cxn ang="0">
                <a:pos x="350" y="0"/>
              </a:cxn>
              <a:cxn ang="0">
                <a:pos x="354" y="4"/>
              </a:cxn>
              <a:cxn ang="0">
                <a:pos x="363" y="8"/>
              </a:cxn>
              <a:cxn ang="0">
                <a:pos x="383" y="0"/>
              </a:cxn>
              <a:cxn ang="0">
                <a:pos x="390" y="0"/>
              </a:cxn>
              <a:cxn ang="0">
                <a:pos x="410" y="8"/>
              </a:cxn>
              <a:cxn ang="0">
                <a:pos x="419" y="4"/>
              </a:cxn>
              <a:cxn ang="0">
                <a:pos x="450" y="0"/>
              </a:cxn>
              <a:cxn ang="0">
                <a:pos x="453" y="4"/>
              </a:cxn>
              <a:cxn ang="0">
                <a:pos x="463" y="8"/>
              </a:cxn>
              <a:cxn ang="0">
                <a:pos x="483" y="0"/>
              </a:cxn>
              <a:cxn ang="0">
                <a:pos x="489" y="0"/>
              </a:cxn>
              <a:cxn ang="0">
                <a:pos x="509" y="8"/>
              </a:cxn>
              <a:cxn ang="0">
                <a:pos x="519" y="4"/>
              </a:cxn>
              <a:cxn ang="0">
                <a:pos x="549" y="0"/>
              </a:cxn>
              <a:cxn ang="0">
                <a:pos x="553" y="4"/>
              </a:cxn>
              <a:cxn ang="0">
                <a:pos x="563" y="8"/>
              </a:cxn>
              <a:cxn ang="0">
                <a:pos x="582" y="0"/>
              </a:cxn>
              <a:cxn ang="0">
                <a:pos x="589" y="0"/>
              </a:cxn>
              <a:cxn ang="0">
                <a:pos x="609" y="8"/>
              </a:cxn>
              <a:cxn ang="0">
                <a:pos x="619" y="4"/>
              </a:cxn>
              <a:cxn ang="0">
                <a:pos x="649" y="0"/>
              </a:cxn>
              <a:cxn ang="0">
                <a:pos x="653" y="4"/>
              </a:cxn>
              <a:cxn ang="0">
                <a:pos x="662" y="8"/>
              </a:cxn>
              <a:cxn ang="0">
                <a:pos x="682" y="0"/>
              </a:cxn>
              <a:cxn ang="0">
                <a:pos x="689" y="0"/>
              </a:cxn>
              <a:cxn ang="0">
                <a:pos x="709" y="8"/>
              </a:cxn>
              <a:cxn ang="0">
                <a:pos x="718" y="4"/>
              </a:cxn>
              <a:cxn ang="0">
                <a:pos x="749" y="0"/>
              </a:cxn>
              <a:cxn ang="0">
                <a:pos x="752" y="4"/>
              </a:cxn>
              <a:cxn ang="0">
                <a:pos x="762" y="8"/>
              </a:cxn>
              <a:cxn ang="0">
                <a:pos x="782" y="0"/>
              </a:cxn>
              <a:cxn ang="0">
                <a:pos x="789" y="0"/>
              </a:cxn>
              <a:cxn ang="0">
                <a:pos x="808" y="8"/>
              </a:cxn>
              <a:cxn ang="0">
                <a:pos x="818" y="4"/>
              </a:cxn>
              <a:cxn ang="0">
                <a:pos x="848" y="0"/>
              </a:cxn>
              <a:cxn ang="0">
                <a:pos x="852" y="4"/>
              </a:cxn>
              <a:cxn ang="0">
                <a:pos x="862" y="8"/>
              </a:cxn>
            </a:cxnLst>
            <a:rect l="0" t="0" r="r" b="b"/>
            <a:pathLst>
              <a:path w="872" h="8">
                <a:moveTo>
                  <a:pt x="1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3" y="8"/>
                  <a:pt x="15" y="6"/>
                  <a:pt x="15" y="4"/>
                </a:cubicBezTo>
                <a:cubicBezTo>
                  <a:pt x="15" y="2"/>
                  <a:pt x="13" y="0"/>
                  <a:pt x="11" y="0"/>
                </a:cubicBezTo>
                <a:moveTo>
                  <a:pt x="31" y="0"/>
                </a:move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6"/>
                  <a:pt x="22" y="8"/>
                  <a:pt x="24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3" y="8"/>
                  <a:pt x="35" y="6"/>
                  <a:pt x="35" y="4"/>
                </a:cubicBezTo>
                <a:cubicBezTo>
                  <a:pt x="35" y="2"/>
                  <a:pt x="33" y="0"/>
                  <a:pt x="31" y="0"/>
                </a:cubicBezTo>
                <a:moveTo>
                  <a:pt x="51" y="0"/>
                </a:move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0" y="2"/>
                  <a:pt x="40" y="4"/>
                </a:cubicBezTo>
                <a:cubicBezTo>
                  <a:pt x="40" y="6"/>
                  <a:pt x="42" y="8"/>
                  <a:pt x="44" y="8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8"/>
                  <a:pt x="55" y="6"/>
                  <a:pt x="55" y="4"/>
                </a:cubicBezTo>
                <a:cubicBezTo>
                  <a:pt x="55" y="2"/>
                  <a:pt x="53" y="0"/>
                  <a:pt x="51" y="0"/>
                </a:cubicBezTo>
                <a:moveTo>
                  <a:pt x="71" y="0"/>
                </a:move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6"/>
                  <a:pt x="62" y="8"/>
                  <a:pt x="64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3" y="8"/>
                  <a:pt x="75" y="6"/>
                  <a:pt x="75" y="4"/>
                </a:cubicBezTo>
                <a:cubicBezTo>
                  <a:pt x="75" y="2"/>
                  <a:pt x="73" y="0"/>
                  <a:pt x="71" y="0"/>
                </a:cubicBezTo>
                <a:moveTo>
                  <a:pt x="91" y="0"/>
                </a:moveTo>
                <a:cubicBezTo>
                  <a:pt x="84" y="0"/>
                  <a:pt x="84" y="0"/>
                  <a:pt x="84" y="0"/>
                </a:cubicBezTo>
                <a:cubicBezTo>
                  <a:pt x="82" y="0"/>
                  <a:pt x="80" y="2"/>
                  <a:pt x="80" y="4"/>
                </a:cubicBezTo>
                <a:cubicBezTo>
                  <a:pt x="80" y="6"/>
                  <a:pt x="82" y="8"/>
                  <a:pt x="84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3" y="8"/>
                  <a:pt x="94" y="6"/>
                  <a:pt x="94" y="4"/>
                </a:cubicBezTo>
                <a:cubicBezTo>
                  <a:pt x="94" y="2"/>
                  <a:pt x="93" y="0"/>
                  <a:pt x="91" y="0"/>
                </a:cubicBezTo>
                <a:moveTo>
                  <a:pt x="111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100" y="2"/>
                  <a:pt x="100" y="4"/>
                </a:cubicBezTo>
                <a:cubicBezTo>
                  <a:pt x="100" y="6"/>
                  <a:pt x="102" y="8"/>
                  <a:pt x="104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3" y="8"/>
                  <a:pt x="114" y="6"/>
                  <a:pt x="114" y="4"/>
                </a:cubicBezTo>
                <a:cubicBezTo>
                  <a:pt x="114" y="2"/>
                  <a:pt x="113" y="0"/>
                  <a:pt x="111" y="0"/>
                </a:cubicBezTo>
                <a:moveTo>
                  <a:pt x="131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2" y="0"/>
                  <a:pt x="120" y="2"/>
                  <a:pt x="120" y="4"/>
                </a:cubicBezTo>
                <a:cubicBezTo>
                  <a:pt x="120" y="6"/>
                  <a:pt x="122" y="8"/>
                  <a:pt x="124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3" y="8"/>
                  <a:pt x="134" y="6"/>
                  <a:pt x="134" y="4"/>
                </a:cubicBezTo>
                <a:cubicBezTo>
                  <a:pt x="134" y="2"/>
                  <a:pt x="133" y="0"/>
                  <a:pt x="131" y="0"/>
                </a:cubicBezTo>
                <a:moveTo>
                  <a:pt x="150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2"/>
                  <a:pt x="140" y="4"/>
                </a:cubicBezTo>
                <a:cubicBezTo>
                  <a:pt x="140" y="6"/>
                  <a:pt x="142" y="8"/>
                  <a:pt x="144" y="8"/>
                </a:cubicBezTo>
                <a:cubicBezTo>
                  <a:pt x="150" y="8"/>
                  <a:pt x="150" y="8"/>
                  <a:pt x="150" y="8"/>
                </a:cubicBezTo>
                <a:cubicBezTo>
                  <a:pt x="153" y="8"/>
                  <a:pt x="154" y="6"/>
                  <a:pt x="154" y="4"/>
                </a:cubicBezTo>
                <a:cubicBezTo>
                  <a:pt x="154" y="2"/>
                  <a:pt x="153" y="0"/>
                  <a:pt x="150" y="0"/>
                </a:cubicBezTo>
                <a:moveTo>
                  <a:pt x="17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2" y="0"/>
                  <a:pt x="160" y="2"/>
                  <a:pt x="160" y="4"/>
                </a:cubicBezTo>
                <a:cubicBezTo>
                  <a:pt x="160" y="6"/>
                  <a:pt x="162" y="8"/>
                  <a:pt x="164" y="8"/>
                </a:cubicBezTo>
                <a:cubicBezTo>
                  <a:pt x="170" y="8"/>
                  <a:pt x="170" y="8"/>
                  <a:pt x="170" y="8"/>
                </a:cubicBezTo>
                <a:cubicBezTo>
                  <a:pt x="173" y="8"/>
                  <a:pt x="174" y="6"/>
                  <a:pt x="174" y="4"/>
                </a:cubicBezTo>
                <a:cubicBezTo>
                  <a:pt x="174" y="2"/>
                  <a:pt x="173" y="0"/>
                  <a:pt x="170" y="0"/>
                </a:cubicBezTo>
                <a:moveTo>
                  <a:pt x="190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2" y="0"/>
                  <a:pt x="180" y="2"/>
                  <a:pt x="180" y="4"/>
                </a:cubicBezTo>
                <a:cubicBezTo>
                  <a:pt x="180" y="6"/>
                  <a:pt x="182" y="8"/>
                  <a:pt x="184" y="8"/>
                </a:cubicBezTo>
                <a:cubicBezTo>
                  <a:pt x="190" y="8"/>
                  <a:pt x="190" y="8"/>
                  <a:pt x="190" y="8"/>
                </a:cubicBezTo>
                <a:cubicBezTo>
                  <a:pt x="192" y="8"/>
                  <a:pt x="194" y="6"/>
                  <a:pt x="194" y="4"/>
                </a:cubicBezTo>
                <a:cubicBezTo>
                  <a:pt x="194" y="2"/>
                  <a:pt x="192" y="0"/>
                  <a:pt x="190" y="0"/>
                </a:cubicBezTo>
                <a:moveTo>
                  <a:pt x="210" y="0"/>
                </a:moveTo>
                <a:cubicBezTo>
                  <a:pt x="204" y="0"/>
                  <a:pt x="204" y="0"/>
                  <a:pt x="204" y="0"/>
                </a:cubicBezTo>
                <a:cubicBezTo>
                  <a:pt x="202" y="0"/>
                  <a:pt x="200" y="2"/>
                  <a:pt x="200" y="4"/>
                </a:cubicBezTo>
                <a:cubicBezTo>
                  <a:pt x="200" y="6"/>
                  <a:pt x="202" y="8"/>
                  <a:pt x="204" y="8"/>
                </a:cubicBezTo>
                <a:cubicBezTo>
                  <a:pt x="210" y="8"/>
                  <a:pt x="210" y="8"/>
                  <a:pt x="210" y="8"/>
                </a:cubicBezTo>
                <a:cubicBezTo>
                  <a:pt x="212" y="8"/>
                  <a:pt x="214" y="6"/>
                  <a:pt x="214" y="4"/>
                </a:cubicBezTo>
                <a:cubicBezTo>
                  <a:pt x="214" y="2"/>
                  <a:pt x="212" y="0"/>
                  <a:pt x="210" y="0"/>
                </a:cubicBezTo>
                <a:moveTo>
                  <a:pt x="230" y="0"/>
                </a:moveTo>
                <a:cubicBezTo>
                  <a:pt x="224" y="0"/>
                  <a:pt x="224" y="0"/>
                  <a:pt x="224" y="0"/>
                </a:cubicBezTo>
                <a:cubicBezTo>
                  <a:pt x="222" y="0"/>
                  <a:pt x="220" y="2"/>
                  <a:pt x="220" y="4"/>
                </a:cubicBezTo>
                <a:cubicBezTo>
                  <a:pt x="220" y="6"/>
                  <a:pt x="222" y="8"/>
                  <a:pt x="224" y="8"/>
                </a:cubicBezTo>
                <a:cubicBezTo>
                  <a:pt x="230" y="8"/>
                  <a:pt x="230" y="8"/>
                  <a:pt x="230" y="8"/>
                </a:cubicBezTo>
                <a:cubicBezTo>
                  <a:pt x="232" y="8"/>
                  <a:pt x="234" y="6"/>
                  <a:pt x="234" y="4"/>
                </a:cubicBezTo>
                <a:cubicBezTo>
                  <a:pt x="234" y="2"/>
                  <a:pt x="232" y="0"/>
                  <a:pt x="230" y="0"/>
                </a:cubicBezTo>
                <a:moveTo>
                  <a:pt x="250" y="0"/>
                </a:moveTo>
                <a:cubicBezTo>
                  <a:pt x="244" y="0"/>
                  <a:pt x="244" y="0"/>
                  <a:pt x="244" y="0"/>
                </a:cubicBezTo>
                <a:cubicBezTo>
                  <a:pt x="241" y="0"/>
                  <a:pt x="240" y="2"/>
                  <a:pt x="240" y="4"/>
                </a:cubicBezTo>
                <a:cubicBezTo>
                  <a:pt x="240" y="6"/>
                  <a:pt x="241" y="8"/>
                  <a:pt x="244" y="8"/>
                </a:cubicBezTo>
                <a:cubicBezTo>
                  <a:pt x="250" y="8"/>
                  <a:pt x="250" y="8"/>
                  <a:pt x="250" y="8"/>
                </a:cubicBezTo>
                <a:cubicBezTo>
                  <a:pt x="252" y="8"/>
                  <a:pt x="254" y="6"/>
                  <a:pt x="254" y="4"/>
                </a:cubicBezTo>
                <a:cubicBezTo>
                  <a:pt x="254" y="2"/>
                  <a:pt x="252" y="0"/>
                  <a:pt x="250" y="0"/>
                </a:cubicBezTo>
                <a:moveTo>
                  <a:pt x="270" y="0"/>
                </a:moveTo>
                <a:cubicBezTo>
                  <a:pt x="263" y="0"/>
                  <a:pt x="263" y="0"/>
                  <a:pt x="263" y="0"/>
                </a:cubicBezTo>
                <a:cubicBezTo>
                  <a:pt x="261" y="0"/>
                  <a:pt x="260" y="2"/>
                  <a:pt x="260" y="4"/>
                </a:cubicBezTo>
                <a:cubicBezTo>
                  <a:pt x="260" y="6"/>
                  <a:pt x="261" y="8"/>
                  <a:pt x="263" y="8"/>
                </a:cubicBezTo>
                <a:cubicBezTo>
                  <a:pt x="270" y="8"/>
                  <a:pt x="270" y="8"/>
                  <a:pt x="270" y="8"/>
                </a:cubicBezTo>
                <a:cubicBezTo>
                  <a:pt x="272" y="8"/>
                  <a:pt x="274" y="6"/>
                  <a:pt x="274" y="4"/>
                </a:cubicBezTo>
                <a:cubicBezTo>
                  <a:pt x="274" y="2"/>
                  <a:pt x="272" y="0"/>
                  <a:pt x="270" y="0"/>
                </a:cubicBezTo>
                <a:moveTo>
                  <a:pt x="290" y="0"/>
                </a:move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80" y="2"/>
                  <a:pt x="280" y="4"/>
                </a:cubicBezTo>
                <a:cubicBezTo>
                  <a:pt x="280" y="6"/>
                  <a:pt x="281" y="8"/>
                  <a:pt x="283" y="8"/>
                </a:cubicBezTo>
                <a:cubicBezTo>
                  <a:pt x="290" y="8"/>
                  <a:pt x="290" y="8"/>
                  <a:pt x="290" y="8"/>
                </a:cubicBezTo>
                <a:cubicBezTo>
                  <a:pt x="292" y="8"/>
                  <a:pt x="294" y="6"/>
                  <a:pt x="294" y="4"/>
                </a:cubicBezTo>
                <a:cubicBezTo>
                  <a:pt x="294" y="2"/>
                  <a:pt x="292" y="0"/>
                  <a:pt x="290" y="0"/>
                </a:cubicBezTo>
                <a:moveTo>
                  <a:pt x="310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1" y="0"/>
                  <a:pt x="300" y="2"/>
                  <a:pt x="300" y="4"/>
                </a:cubicBezTo>
                <a:cubicBezTo>
                  <a:pt x="300" y="6"/>
                  <a:pt x="301" y="8"/>
                  <a:pt x="303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2" y="8"/>
                  <a:pt x="314" y="6"/>
                  <a:pt x="314" y="4"/>
                </a:cubicBezTo>
                <a:cubicBezTo>
                  <a:pt x="314" y="2"/>
                  <a:pt x="312" y="0"/>
                  <a:pt x="310" y="0"/>
                </a:cubicBezTo>
                <a:moveTo>
                  <a:pt x="330" y="0"/>
                </a:moveTo>
                <a:cubicBezTo>
                  <a:pt x="323" y="0"/>
                  <a:pt x="323" y="0"/>
                  <a:pt x="323" y="0"/>
                </a:cubicBezTo>
                <a:cubicBezTo>
                  <a:pt x="321" y="0"/>
                  <a:pt x="319" y="2"/>
                  <a:pt x="319" y="4"/>
                </a:cubicBezTo>
                <a:cubicBezTo>
                  <a:pt x="319" y="6"/>
                  <a:pt x="321" y="8"/>
                  <a:pt x="323" y="8"/>
                </a:cubicBezTo>
                <a:cubicBezTo>
                  <a:pt x="330" y="8"/>
                  <a:pt x="330" y="8"/>
                  <a:pt x="330" y="8"/>
                </a:cubicBezTo>
                <a:cubicBezTo>
                  <a:pt x="332" y="8"/>
                  <a:pt x="334" y="6"/>
                  <a:pt x="334" y="4"/>
                </a:cubicBezTo>
                <a:cubicBezTo>
                  <a:pt x="334" y="2"/>
                  <a:pt x="332" y="0"/>
                  <a:pt x="330" y="0"/>
                </a:cubicBezTo>
                <a:moveTo>
                  <a:pt x="350" y="0"/>
                </a:moveTo>
                <a:cubicBezTo>
                  <a:pt x="343" y="0"/>
                  <a:pt x="343" y="0"/>
                  <a:pt x="343" y="0"/>
                </a:cubicBezTo>
                <a:cubicBezTo>
                  <a:pt x="341" y="0"/>
                  <a:pt x="339" y="2"/>
                  <a:pt x="339" y="4"/>
                </a:cubicBezTo>
                <a:cubicBezTo>
                  <a:pt x="339" y="6"/>
                  <a:pt x="341" y="8"/>
                  <a:pt x="343" y="8"/>
                </a:cubicBezTo>
                <a:cubicBezTo>
                  <a:pt x="350" y="8"/>
                  <a:pt x="350" y="8"/>
                  <a:pt x="350" y="8"/>
                </a:cubicBezTo>
                <a:cubicBezTo>
                  <a:pt x="352" y="8"/>
                  <a:pt x="354" y="6"/>
                  <a:pt x="354" y="4"/>
                </a:cubicBezTo>
                <a:cubicBezTo>
                  <a:pt x="354" y="2"/>
                  <a:pt x="352" y="0"/>
                  <a:pt x="350" y="0"/>
                </a:cubicBezTo>
                <a:moveTo>
                  <a:pt x="370" y="0"/>
                </a:moveTo>
                <a:cubicBezTo>
                  <a:pt x="363" y="0"/>
                  <a:pt x="363" y="0"/>
                  <a:pt x="363" y="0"/>
                </a:cubicBezTo>
                <a:cubicBezTo>
                  <a:pt x="361" y="0"/>
                  <a:pt x="359" y="2"/>
                  <a:pt x="359" y="4"/>
                </a:cubicBezTo>
                <a:cubicBezTo>
                  <a:pt x="359" y="6"/>
                  <a:pt x="361" y="8"/>
                  <a:pt x="363" y="8"/>
                </a:cubicBezTo>
                <a:cubicBezTo>
                  <a:pt x="370" y="8"/>
                  <a:pt x="370" y="8"/>
                  <a:pt x="370" y="8"/>
                </a:cubicBezTo>
                <a:cubicBezTo>
                  <a:pt x="372" y="8"/>
                  <a:pt x="374" y="6"/>
                  <a:pt x="374" y="4"/>
                </a:cubicBezTo>
                <a:cubicBezTo>
                  <a:pt x="374" y="2"/>
                  <a:pt x="372" y="0"/>
                  <a:pt x="370" y="0"/>
                </a:cubicBezTo>
                <a:moveTo>
                  <a:pt x="390" y="0"/>
                </a:moveTo>
                <a:cubicBezTo>
                  <a:pt x="383" y="0"/>
                  <a:pt x="383" y="0"/>
                  <a:pt x="383" y="0"/>
                </a:cubicBezTo>
                <a:cubicBezTo>
                  <a:pt x="381" y="0"/>
                  <a:pt x="379" y="2"/>
                  <a:pt x="379" y="4"/>
                </a:cubicBezTo>
                <a:cubicBezTo>
                  <a:pt x="379" y="6"/>
                  <a:pt x="381" y="8"/>
                  <a:pt x="383" y="8"/>
                </a:cubicBezTo>
                <a:cubicBezTo>
                  <a:pt x="390" y="8"/>
                  <a:pt x="390" y="8"/>
                  <a:pt x="390" y="8"/>
                </a:cubicBezTo>
                <a:cubicBezTo>
                  <a:pt x="392" y="8"/>
                  <a:pt x="394" y="6"/>
                  <a:pt x="394" y="4"/>
                </a:cubicBezTo>
                <a:cubicBezTo>
                  <a:pt x="394" y="2"/>
                  <a:pt x="392" y="0"/>
                  <a:pt x="390" y="0"/>
                </a:cubicBezTo>
                <a:moveTo>
                  <a:pt x="410" y="0"/>
                </a:moveTo>
                <a:cubicBezTo>
                  <a:pt x="403" y="0"/>
                  <a:pt x="403" y="0"/>
                  <a:pt x="403" y="0"/>
                </a:cubicBezTo>
                <a:cubicBezTo>
                  <a:pt x="401" y="0"/>
                  <a:pt x="399" y="2"/>
                  <a:pt x="399" y="4"/>
                </a:cubicBezTo>
                <a:cubicBezTo>
                  <a:pt x="399" y="6"/>
                  <a:pt x="401" y="8"/>
                  <a:pt x="403" y="8"/>
                </a:cubicBezTo>
                <a:cubicBezTo>
                  <a:pt x="410" y="8"/>
                  <a:pt x="410" y="8"/>
                  <a:pt x="410" y="8"/>
                </a:cubicBezTo>
                <a:cubicBezTo>
                  <a:pt x="412" y="8"/>
                  <a:pt x="413" y="6"/>
                  <a:pt x="413" y="4"/>
                </a:cubicBezTo>
                <a:cubicBezTo>
                  <a:pt x="413" y="2"/>
                  <a:pt x="412" y="0"/>
                  <a:pt x="410" y="0"/>
                </a:cubicBezTo>
                <a:moveTo>
                  <a:pt x="430" y="0"/>
                </a:moveTo>
                <a:cubicBezTo>
                  <a:pt x="423" y="0"/>
                  <a:pt x="423" y="0"/>
                  <a:pt x="423" y="0"/>
                </a:cubicBezTo>
                <a:cubicBezTo>
                  <a:pt x="421" y="0"/>
                  <a:pt x="419" y="2"/>
                  <a:pt x="419" y="4"/>
                </a:cubicBezTo>
                <a:cubicBezTo>
                  <a:pt x="419" y="6"/>
                  <a:pt x="421" y="8"/>
                  <a:pt x="423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2" y="8"/>
                  <a:pt x="433" y="6"/>
                  <a:pt x="433" y="4"/>
                </a:cubicBezTo>
                <a:cubicBezTo>
                  <a:pt x="433" y="2"/>
                  <a:pt x="432" y="0"/>
                  <a:pt x="430" y="0"/>
                </a:cubicBezTo>
                <a:moveTo>
                  <a:pt x="450" y="0"/>
                </a:moveTo>
                <a:cubicBezTo>
                  <a:pt x="443" y="0"/>
                  <a:pt x="443" y="0"/>
                  <a:pt x="443" y="0"/>
                </a:cubicBezTo>
                <a:cubicBezTo>
                  <a:pt x="441" y="0"/>
                  <a:pt x="439" y="2"/>
                  <a:pt x="439" y="4"/>
                </a:cubicBezTo>
                <a:cubicBezTo>
                  <a:pt x="439" y="6"/>
                  <a:pt x="441" y="8"/>
                  <a:pt x="443" y="8"/>
                </a:cubicBezTo>
                <a:cubicBezTo>
                  <a:pt x="450" y="8"/>
                  <a:pt x="450" y="8"/>
                  <a:pt x="450" y="8"/>
                </a:cubicBezTo>
                <a:cubicBezTo>
                  <a:pt x="452" y="8"/>
                  <a:pt x="453" y="6"/>
                  <a:pt x="453" y="4"/>
                </a:cubicBezTo>
                <a:cubicBezTo>
                  <a:pt x="453" y="2"/>
                  <a:pt x="452" y="0"/>
                  <a:pt x="450" y="0"/>
                </a:cubicBezTo>
                <a:moveTo>
                  <a:pt x="470" y="0"/>
                </a:moveTo>
                <a:cubicBezTo>
                  <a:pt x="463" y="0"/>
                  <a:pt x="463" y="0"/>
                  <a:pt x="463" y="0"/>
                </a:cubicBezTo>
                <a:cubicBezTo>
                  <a:pt x="461" y="0"/>
                  <a:pt x="459" y="2"/>
                  <a:pt x="459" y="4"/>
                </a:cubicBezTo>
                <a:cubicBezTo>
                  <a:pt x="459" y="6"/>
                  <a:pt x="461" y="8"/>
                  <a:pt x="463" y="8"/>
                </a:cubicBezTo>
                <a:cubicBezTo>
                  <a:pt x="470" y="8"/>
                  <a:pt x="470" y="8"/>
                  <a:pt x="470" y="8"/>
                </a:cubicBezTo>
                <a:cubicBezTo>
                  <a:pt x="472" y="8"/>
                  <a:pt x="473" y="6"/>
                  <a:pt x="473" y="4"/>
                </a:cubicBezTo>
                <a:cubicBezTo>
                  <a:pt x="473" y="2"/>
                  <a:pt x="472" y="0"/>
                  <a:pt x="470" y="0"/>
                </a:cubicBezTo>
                <a:moveTo>
                  <a:pt x="489" y="0"/>
                </a:moveTo>
                <a:cubicBezTo>
                  <a:pt x="483" y="0"/>
                  <a:pt x="483" y="0"/>
                  <a:pt x="483" y="0"/>
                </a:cubicBezTo>
                <a:cubicBezTo>
                  <a:pt x="481" y="0"/>
                  <a:pt x="479" y="2"/>
                  <a:pt x="479" y="4"/>
                </a:cubicBezTo>
                <a:cubicBezTo>
                  <a:pt x="479" y="6"/>
                  <a:pt x="481" y="8"/>
                  <a:pt x="483" y="8"/>
                </a:cubicBezTo>
                <a:cubicBezTo>
                  <a:pt x="489" y="8"/>
                  <a:pt x="489" y="8"/>
                  <a:pt x="489" y="8"/>
                </a:cubicBezTo>
                <a:cubicBezTo>
                  <a:pt x="492" y="8"/>
                  <a:pt x="493" y="6"/>
                  <a:pt x="493" y="4"/>
                </a:cubicBezTo>
                <a:cubicBezTo>
                  <a:pt x="493" y="2"/>
                  <a:pt x="492" y="0"/>
                  <a:pt x="489" y="0"/>
                </a:cubicBezTo>
                <a:moveTo>
                  <a:pt x="509" y="0"/>
                </a:moveTo>
                <a:cubicBezTo>
                  <a:pt x="503" y="0"/>
                  <a:pt x="503" y="0"/>
                  <a:pt x="503" y="0"/>
                </a:cubicBezTo>
                <a:cubicBezTo>
                  <a:pt x="501" y="0"/>
                  <a:pt x="499" y="2"/>
                  <a:pt x="499" y="4"/>
                </a:cubicBezTo>
                <a:cubicBezTo>
                  <a:pt x="499" y="6"/>
                  <a:pt x="501" y="8"/>
                  <a:pt x="503" y="8"/>
                </a:cubicBezTo>
                <a:cubicBezTo>
                  <a:pt x="509" y="8"/>
                  <a:pt x="509" y="8"/>
                  <a:pt x="509" y="8"/>
                </a:cubicBezTo>
                <a:cubicBezTo>
                  <a:pt x="511" y="8"/>
                  <a:pt x="513" y="6"/>
                  <a:pt x="513" y="4"/>
                </a:cubicBezTo>
                <a:cubicBezTo>
                  <a:pt x="513" y="2"/>
                  <a:pt x="511" y="0"/>
                  <a:pt x="509" y="0"/>
                </a:cubicBezTo>
                <a:moveTo>
                  <a:pt x="529" y="0"/>
                </a:moveTo>
                <a:cubicBezTo>
                  <a:pt x="523" y="0"/>
                  <a:pt x="523" y="0"/>
                  <a:pt x="523" y="0"/>
                </a:cubicBezTo>
                <a:cubicBezTo>
                  <a:pt x="521" y="0"/>
                  <a:pt x="519" y="2"/>
                  <a:pt x="519" y="4"/>
                </a:cubicBezTo>
                <a:cubicBezTo>
                  <a:pt x="519" y="6"/>
                  <a:pt x="521" y="8"/>
                  <a:pt x="523" y="8"/>
                </a:cubicBezTo>
                <a:cubicBezTo>
                  <a:pt x="529" y="8"/>
                  <a:pt x="529" y="8"/>
                  <a:pt x="529" y="8"/>
                </a:cubicBezTo>
                <a:cubicBezTo>
                  <a:pt x="531" y="8"/>
                  <a:pt x="533" y="6"/>
                  <a:pt x="533" y="4"/>
                </a:cubicBezTo>
                <a:cubicBezTo>
                  <a:pt x="533" y="2"/>
                  <a:pt x="531" y="0"/>
                  <a:pt x="529" y="0"/>
                </a:cubicBezTo>
                <a:moveTo>
                  <a:pt x="549" y="0"/>
                </a:moveTo>
                <a:cubicBezTo>
                  <a:pt x="543" y="0"/>
                  <a:pt x="543" y="0"/>
                  <a:pt x="543" y="0"/>
                </a:cubicBezTo>
                <a:cubicBezTo>
                  <a:pt x="540" y="0"/>
                  <a:pt x="539" y="2"/>
                  <a:pt x="539" y="4"/>
                </a:cubicBezTo>
                <a:cubicBezTo>
                  <a:pt x="539" y="6"/>
                  <a:pt x="540" y="8"/>
                  <a:pt x="543" y="8"/>
                </a:cubicBezTo>
                <a:cubicBezTo>
                  <a:pt x="549" y="8"/>
                  <a:pt x="549" y="8"/>
                  <a:pt x="549" y="8"/>
                </a:cubicBezTo>
                <a:cubicBezTo>
                  <a:pt x="551" y="8"/>
                  <a:pt x="553" y="6"/>
                  <a:pt x="553" y="4"/>
                </a:cubicBezTo>
                <a:cubicBezTo>
                  <a:pt x="553" y="2"/>
                  <a:pt x="551" y="0"/>
                  <a:pt x="549" y="0"/>
                </a:cubicBezTo>
                <a:moveTo>
                  <a:pt x="569" y="0"/>
                </a:moveTo>
                <a:cubicBezTo>
                  <a:pt x="563" y="0"/>
                  <a:pt x="563" y="0"/>
                  <a:pt x="563" y="0"/>
                </a:cubicBezTo>
                <a:cubicBezTo>
                  <a:pt x="560" y="0"/>
                  <a:pt x="559" y="2"/>
                  <a:pt x="559" y="4"/>
                </a:cubicBezTo>
                <a:cubicBezTo>
                  <a:pt x="559" y="6"/>
                  <a:pt x="560" y="8"/>
                  <a:pt x="563" y="8"/>
                </a:cubicBezTo>
                <a:cubicBezTo>
                  <a:pt x="569" y="8"/>
                  <a:pt x="569" y="8"/>
                  <a:pt x="569" y="8"/>
                </a:cubicBezTo>
                <a:cubicBezTo>
                  <a:pt x="571" y="8"/>
                  <a:pt x="573" y="6"/>
                  <a:pt x="573" y="4"/>
                </a:cubicBezTo>
                <a:cubicBezTo>
                  <a:pt x="573" y="2"/>
                  <a:pt x="571" y="0"/>
                  <a:pt x="569" y="0"/>
                </a:cubicBezTo>
                <a:moveTo>
                  <a:pt x="589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0" y="0"/>
                  <a:pt x="579" y="2"/>
                  <a:pt x="579" y="4"/>
                </a:cubicBezTo>
                <a:cubicBezTo>
                  <a:pt x="579" y="6"/>
                  <a:pt x="580" y="8"/>
                  <a:pt x="582" y="8"/>
                </a:cubicBezTo>
                <a:cubicBezTo>
                  <a:pt x="589" y="8"/>
                  <a:pt x="589" y="8"/>
                  <a:pt x="589" y="8"/>
                </a:cubicBezTo>
                <a:cubicBezTo>
                  <a:pt x="591" y="8"/>
                  <a:pt x="593" y="6"/>
                  <a:pt x="593" y="4"/>
                </a:cubicBezTo>
                <a:cubicBezTo>
                  <a:pt x="593" y="2"/>
                  <a:pt x="591" y="0"/>
                  <a:pt x="589" y="0"/>
                </a:cubicBezTo>
                <a:moveTo>
                  <a:pt x="609" y="0"/>
                </a:moveTo>
                <a:cubicBezTo>
                  <a:pt x="602" y="0"/>
                  <a:pt x="602" y="0"/>
                  <a:pt x="602" y="0"/>
                </a:cubicBezTo>
                <a:cubicBezTo>
                  <a:pt x="600" y="0"/>
                  <a:pt x="599" y="2"/>
                  <a:pt x="599" y="4"/>
                </a:cubicBezTo>
                <a:cubicBezTo>
                  <a:pt x="599" y="6"/>
                  <a:pt x="600" y="8"/>
                  <a:pt x="602" y="8"/>
                </a:cubicBezTo>
                <a:cubicBezTo>
                  <a:pt x="609" y="8"/>
                  <a:pt x="609" y="8"/>
                  <a:pt x="609" y="8"/>
                </a:cubicBezTo>
                <a:cubicBezTo>
                  <a:pt x="611" y="8"/>
                  <a:pt x="613" y="6"/>
                  <a:pt x="613" y="4"/>
                </a:cubicBezTo>
                <a:cubicBezTo>
                  <a:pt x="613" y="2"/>
                  <a:pt x="611" y="0"/>
                  <a:pt x="609" y="0"/>
                </a:cubicBezTo>
                <a:moveTo>
                  <a:pt x="629" y="0"/>
                </a:moveTo>
                <a:cubicBezTo>
                  <a:pt x="622" y="0"/>
                  <a:pt x="622" y="0"/>
                  <a:pt x="622" y="0"/>
                </a:cubicBezTo>
                <a:cubicBezTo>
                  <a:pt x="620" y="0"/>
                  <a:pt x="619" y="2"/>
                  <a:pt x="619" y="4"/>
                </a:cubicBezTo>
                <a:cubicBezTo>
                  <a:pt x="619" y="6"/>
                  <a:pt x="620" y="8"/>
                  <a:pt x="622" y="8"/>
                </a:cubicBezTo>
                <a:cubicBezTo>
                  <a:pt x="629" y="8"/>
                  <a:pt x="629" y="8"/>
                  <a:pt x="629" y="8"/>
                </a:cubicBezTo>
                <a:cubicBezTo>
                  <a:pt x="631" y="8"/>
                  <a:pt x="633" y="6"/>
                  <a:pt x="633" y="4"/>
                </a:cubicBezTo>
                <a:cubicBezTo>
                  <a:pt x="633" y="2"/>
                  <a:pt x="631" y="0"/>
                  <a:pt x="629" y="0"/>
                </a:cubicBezTo>
                <a:moveTo>
                  <a:pt x="649" y="0"/>
                </a:moveTo>
                <a:cubicBezTo>
                  <a:pt x="642" y="0"/>
                  <a:pt x="642" y="0"/>
                  <a:pt x="642" y="0"/>
                </a:cubicBezTo>
                <a:cubicBezTo>
                  <a:pt x="640" y="0"/>
                  <a:pt x="638" y="2"/>
                  <a:pt x="638" y="4"/>
                </a:cubicBezTo>
                <a:cubicBezTo>
                  <a:pt x="638" y="6"/>
                  <a:pt x="640" y="8"/>
                  <a:pt x="642" y="8"/>
                </a:cubicBezTo>
                <a:cubicBezTo>
                  <a:pt x="649" y="8"/>
                  <a:pt x="649" y="8"/>
                  <a:pt x="649" y="8"/>
                </a:cubicBezTo>
                <a:cubicBezTo>
                  <a:pt x="651" y="8"/>
                  <a:pt x="653" y="6"/>
                  <a:pt x="653" y="4"/>
                </a:cubicBezTo>
                <a:cubicBezTo>
                  <a:pt x="653" y="2"/>
                  <a:pt x="651" y="0"/>
                  <a:pt x="649" y="0"/>
                </a:cubicBezTo>
                <a:moveTo>
                  <a:pt x="669" y="0"/>
                </a:moveTo>
                <a:cubicBezTo>
                  <a:pt x="662" y="0"/>
                  <a:pt x="662" y="0"/>
                  <a:pt x="662" y="0"/>
                </a:cubicBezTo>
                <a:cubicBezTo>
                  <a:pt x="660" y="0"/>
                  <a:pt x="658" y="2"/>
                  <a:pt x="658" y="4"/>
                </a:cubicBezTo>
                <a:cubicBezTo>
                  <a:pt x="658" y="6"/>
                  <a:pt x="660" y="8"/>
                  <a:pt x="662" y="8"/>
                </a:cubicBezTo>
                <a:cubicBezTo>
                  <a:pt x="669" y="8"/>
                  <a:pt x="669" y="8"/>
                  <a:pt x="669" y="8"/>
                </a:cubicBezTo>
                <a:cubicBezTo>
                  <a:pt x="671" y="8"/>
                  <a:pt x="673" y="6"/>
                  <a:pt x="673" y="4"/>
                </a:cubicBezTo>
                <a:cubicBezTo>
                  <a:pt x="673" y="2"/>
                  <a:pt x="671" y="0"/>
                  <a:pt x="669" y="0"/>
                </a:cubicBezTo>
                <a:moveTo>
                  <a:pt x="689" y="0"/>
                </a:moveTo>
                <a:cubicBezTo>
                  <a:pt x="682" y="0"/>
                  <a:pt x="682" y="0"/>
                  <a:pt x="682" y="0"/>
                </a:cubicBezTo>
                <a:cubicBezTo>
                  <a:pt x="680" y="0"/>
                  <a:pt x="678" y="2"/>
                  <a:pt x="678" y="4"/>
                </a:cubicBezTo>
                <a:cubicBezTo>
                  <a:pt x="678" y="6"/>
                  <a:pt x="680" y="8"/>
                  <a:pt x="682" y="8"/>
                </a:cubicBezTo>
                <a:cubicBezTo>
                  <a:pt x="689" y="8"/>
                  <a:pt x="689" y="8"/>
                  <a:pt x="689" y="8"/>
                </a:cubicBezTo>
                <a:cubicBezTo>
                  <a:pt x="691" y="8"/>
                  <a:pt x="693" y="6"/>
                  <a:pt x="693" y="4"/>
                </a:cubicBezTo>
                <a:cubicBezTo>
                  <a:pt x="693" y="2"/>
                  <a:pt x="691" y="0"/>
                  <a:pt x="689" y="0"/>
                </a:cubicBezTo>
                <a:moveTo>
                  <a:pt x="709" y="0"/>
                </a:moveTo>
                <a:cubicBezTo>
                  <a:pt x="702" y="0"/>
                  <a:pt x="702" y="0"/>
                  <a:pt x="702" y="0"/>
                </a:cubicBezTo>
                <a:cubicBezTo>
                  <a:pt x="700" y="0"/>
                  <a:pt x="698" y="2"/>
                  <a:pt x="698" y="4"/>
                </a:cubicBezTo>
                <a:cubicBezTo>
                  <a:pt x="698" y="6"/>
                  <a:pt x="700" y="8"/>
                  <a:pt x="702" y="8"/>
                </a:cubicBezTo>
                <a:cubicBezTo>
                  <a:pt x="709" y="8"/>
                  <a:pt x="709" y="8"/>
                  <a:pt x="709" y="8"/>
                </a:cubicBezTo>
                <a:cubicBezTo>
                  <a:pt x="711" y="8"/>
                  <a:pt x="713" y="6"/>
                  <a:pt x="713" y="4"/>
                </a:cubicBezTo>
                <a:cubicBezTo>
                  <a:pt x="713" y="2"/>
                  <a:pt x="711" y="0"/>
                  <a:pt x="709" y="0"/>
                </a:cubicBezTo>
                <a:moveTo>
                  <a:pt x="729" y="0"/>
                </a:moveTo>
                <a:cubicBezTo>
                  <a:pt x="722" y="0"/>
                  <a:pt x="722" y="0"/>
                  <a:pt x="722" y="0"/>
                </a:cubicBezTo>
                <a:cubicBezTo>
                  <a:pt x="720" y="0"/>
                  <a:pt x="718" y="2"/>
                  <a:pt x="718" y="4"/>
                </a:cubicBezTo>
                <a:cubicBezTo>
                  <a:pt x="718" y="6"/>
                  <a:pt x="720" y="8"/>
                  <a:pt x="722" y="8"/>
                </a:cubicBezTo>
                <a:cubicBezTo>
                  <a:pt x="729" y="8"/>
                  <a:pt x="729" y="8"/>
                  <a:pt x="729" y="8"/>
                </a:cubicBezTo>
                <a:cubicBezTo>
                  <a:pt x="731" y="8"/>
                  <a:pt x="733" y="6"/>
                  <a:pt x="733" y="4"/>
                </a:cubicBezTo>
                <a:cubicBezTo>
                  <a:pt x="733" y="2"/>
                  <a:pt x="731" y="0"/>
                  <a:pt x="729" y="0"/>
                </a:cubicBezTo>
                <a:moveTo>
                  <a:pt x="749" y="0"/>
                </a:moveTo>
                <a:cubicBezTo>
                  <a:pt x="742" y="0"/>
                  <a:pt x="742" y="0"/>
                  <a:pt x="742" y="0"/>
                </a:cubicBezTo>
                <a:cubicBezTo>
                  <a:pt x="740" y="0"/>
                  <a:pt x="738" y="2"/>
                  <a:pt x="738" y="4"/>
                </a:cubicBezTo>
                <a:cubicBezTo>
                  <a:pt x="738" y="6"/>
                  <a:pt x="740" y="8"/>
                  <a:pt x="742" y="8"/>
                </a:cubicBezTo>
                <a:cubicBezTo>
                  <a:pt x="749" y="8"/>
                  <a:pt x="749" y="8"/>
                  <a:pt x="749" y="8"/>
                </a:cubicBezTo>
                <a:cubicBezTo>
                  <a:pt x="751" y="8"/>
                  <a:pt x="752" y="6"/>
                  <a:pt x="752" y="4"/>
                </a:cubicBezTo>
                <a:cubicBezTo>
                  <a:pt x="752" y="2"/>
                  <a:pt x="751" y="0"/>
                  <a:pt x="749" y="0"/>
                </a:cubicBezTo>
                <a:moveTo>
                  <a:pt x="769" y="0"/>
                </a:moveTo>
                <a:cubicBezTo>
                  <a:pt x="762" y="0"/>
                  <a:pt x="762" y="0"/>
                  <a:pt x="762" y="0"/>
                </a:cubicBezTo>
                <a:cubicBezTo>
                  <a:pt x="760" y="0"/>
                  <a:pt x="758" y="2"/>
                  <a:pt x="758" y="4"/>
                </a:cubicBezTo>
                <a:cubicBezTo>
                  <a:pt x="758" y="6"/>
                  <a:pt x="760" y="8"/>
                  <a:pt x="762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71" y="8"/>
                  <a:pt x="772" y="6"/>
                  <a:pt x="772" y="4"/>
                </a:cubicBezTo>
                <a:cubicBezTo>
                  <a:pt x="772" y="2"/>
                  <a:pt x="771" y="0"/>
                  <a:pt x="769" y="0"/>
                </a:cubicBezTo>
                <a:moveTo>
                  <a:pt x="789" y="0"/>
                </a:moveTo>
                <a:cubicBezTo>
                  <a:pt x="782" y="0"/>
                  <a:pt x="782" y="0"/>
                  <a:pt x="782" y="0"/>
                </a:cubicBezTo>
                <a:cubicBezTo>
                  <a:pt x="780" y="0"/>
                  <a:pt x="778" y="2"/>
                  <a:pt x="778" y="4"/>
                </a:cubicBezTo>
                <a:cubicBezTo>
                  <a:pt x="778" y="6"/>
                  <a:pt x="780" y="8"/>
                  <a:pt x="782" y="8"/>
                </a:cubicBezTo>
                <a:cubicBezTo>
                  <a:pt x="789" y="8"/>
                  <a:pt x="789" y="8"/>
                  <a:pt x="789" y="8"/>
                </a:cubicBezTo>
                <a:cubicBezTo>
                  <a:pt x="791" y="8"/>
                  <a:pt x="792" y="6"/>
                  <a:pt x="792" y="4"/>
                </a:cubicBezTo>
                <a:cubicBezTo>
                  <a:pt x="792" y="2"/>
                  <a:pt x="791" y="0"/>
                  <a:pt x="789" y="0"/>
                </a:cubicBezTo>
                <a:moveTo>
                  <a:pt x="808" y="0"/>
                </a:moveTo>
                <a:cubicBezTo>
                  <a:pt x="802" y="0"/>
                  <a:pt x="802" y="0"/>
                  <a:pt x="802" y="0"/>
                </a:cubicBezTo>
                <a:cubicBezTo>
                  <a:pt x="800" y="0"/>
                  <a:pt x="798" y="2"/>
                  <a:pt x="798" y="4"/>
                </a:cubicBezTo>
                <a:cubicBezTo>
                  <a:pt x="798" y="6"/>
                  <a:pt x="800" y="8"/>
                  <a:pt x="802" y="8"/>
                </a:cubicBezTo>
                <a:cubicBezTo>
                  <a:pt x="808" y="8"/>
                  <a:pt x="808" y="8"/>
                  <a:pt x="808" y="8"/>
                </a:cubicBezTo>
                <a:cubicBezTo>
                  <a:pt x="811" y="8"/>
                  <a:pt x="812" y="6"/>
                  <a:pt x="812" y="4"/>
                </a:cubicBezTo>
                <a:cubicBezTo>
                  <a:pt x="812" y="2"/>
                  <a:pt x="811" y="0"/>
                  <a:pt x="808" y="0"/>
                </a:cubicBezTo>
                <a:moveTo>
                  <a:pt x="828" y="0"/>
                </a:moveTo>
                <a:cubicBezTo>
                  <a:pt x="822" y="0"/>
                  <a:pt x="822" y="0"/>
                  <a:pt x="822" y="0"/>
                </a:cubicBezTo>
                <a:cubicBezTo>
                  <a:pt x="820" y="0"/>
                  <a:pt x="818" y="2"/>
                  <a:pt x="818" y="4"/>
                </a:cubicBezTo>
                <a:cubicBezTo>
                  <a:pt x="818" y="6"/>
                  <a:pt x="820" y="8"/>
                  <a:pt x="822" y="8"/>
                </a:cubicBezTo>
                <a:cubicBezTo>
                  <a:pt x="828" y="8"/>
                  <a:pt x="828" y="8"/>
                  <a:pt x="828" y="8"/>
                </a:cubicBezTo>
                <a:cubicBezTo>
                  <a:pt x="831" y="8"/>
                  <a:pt x="832" y="6"/>
                  <a:pt x="832" y="4"/>
                </a:cubicBezTo>
                <a:cubicBezTo>
                  <a:pt x="832" y="2"/>
                  <a:pt x="831" y="0"/>
                  <a:pt x="828" y="0"/>
                </a:cubicBezTo>
                <a:moveTo>
                  <a:pt x="848" y="0"/>
                </a:moveTo>
                <a:cubicBezTo>
                  <a:pt x="842" y="0"/>
                  <a:pt x="842" y="0"/>
                  <a:pt x="842" y="0"/>
                </a:cubicBezTo>
                <a:cubicBezTo>
                  <a:pt x="840" y="0"/>
                  <a:pt x="838" y="2"/>
                  <a:pt x="838" y="4"/>
                </a:cubicBezTo>
                <a:cubicBezTo>
                  <a:pt x="838" y="6"/>
                  <a:pt x="840" y="8"/>
                  <a:pt x="842" y="8"/>
                </a:cubicBezTo>
                <a:cubicBezTo>
                  <a:pt x="848" y="8"/>
                  <a:pt x="848" y="8"/>
                  <a:pt x="848" y="8"/>
                </a:cubicBezTo>
                <a:cubicBezTo>
                  <a:pt x="850" y="8"/>
                  <a:pt x="852" y="6"/>
                  <a:pt x="852" y="4"/>
                </a:cubicBezTo>
                <a:cubicBezTo>
                  <a:pt x="852" y="2"/>
                  <a:pt x="850" y="0"/>
                  <a:pt x="848" y="0"/>
                </a:cubicBezTo>
                <a:moveTo>
                  <a:pt x="868" y="0"/>
                </a:moveTo>
                <a:cubicBezTo>
                  <a:pt x="862" y="0"/>
                  <a:pt x="862" y="0"/>
                  <a:pt x="862" y="0"/>
                </a:cubicBezTo>
                <a:cubicBezTo>
                  <a:pt x="860" y="0"/>
                  <a:pt x="858" y="2"/>
                  <a:pt x="858" y="4"/>
                </a:cubicBezTo>
                <a:cubicBezTo>
                  <a:pt x="858" y="6"/>
                  <a:pt x="860" y="8"/>
                  <a:pt x="862" y="8"/>
                </a:cubicBezTo>
                <a:cubicBezTo>
                  <a:pt x="868" y="8"/>
                  <a:pt x="868" y="8"/>
                  <a:pt x="868" y="8"/>
                </a:cubicBezTo>
                <a:cubicBezTo>
                  <a:pt x="870" y="8"/>
                  <a:pt x="872" y="6"/>
                  <a:pt x="872" y="4"/>
                </a:cubicBezTo>
                <a:cubicBezTo>
                  <a:pt x="872" y="2"/>
                  <a:pt x="870" y="0"/>
                  <a:pt x="868" y="0"/>
                </a:cubicBezTo>
              </a:path>
            </a:pathLst>
          </a:custGeom>
          <a:solidFill>
            <a:srgbClr val="EDDE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29"/>
          <p:cNvSpPr>
            <a:spLocks noChangeArrowheads="1"/>
          </p:cNvSpPr>
          <p:nvPr userDrawn="1"/>
        </p:nvSpPr>
        <p:spPr bwMode="auto">
          <a:xfrm>
            <a:off x="350888" y="2463266"/>
            <a:ext cx="2238212" cy="274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30"/>
          <p:cNvSpPr>
            <a:spLocks noEditPoints="1"/>
          </p:cNvSpPr>
          <p:nvPr userDrawn="1"/>
        </p:nvSpPr>
        <p:spPr bwMode="auto">
          <a:xfrm>
            <a:off x="111099" y="3058290"/>
            <a:ext cx="2720954" cy="1551068"/>
          </a:xfrm>
          <a:custGeom>
            <a:avLst/>
            <a:gdLst/>
            <a:ahLst/>
            <a:cxnLst>
              <a:cxn ang="0">
                <a:pos x="796" y="0"/>
              </a:cxn>
              <a:cxn ang="0">
                <a:pos x="796" y="11"/>
              </a:cxn>
              <a:cxn ang="0">
                <a:pos x="868" y="249"/>
              </a:cxn>
              <a:cxn ang="0">
                <a:pos x="796" y="487"/>
              </a:cxn>
              <a:cxn ang="0">
                <a:pos x="796" y="498"/>
              </a:cxn>
              <a:cxn ang="0">
                <a:pos x="874" y="249"/>
              </a:cxn>
              <a:cxn ang="0">
                <a:pos x="796" y="0"/>
              </a:cxn>
              <a:cxn ang="0">
                <a:pos x="77" y="0"/>
              </a:cxn>
              <a:cxn ang="0">
                <a:pos x="0" y="249"/>
              </a:cxn>
              <a:cxn ang="0">
                <a:pos x="77" y="498"/>
              </a:cxn>
              <a:cxn ang="0">
                <a:pos x="77" y="487"/>
              </a:cxn>
              <a:cxn ang="0">
                <a:pos x="6" y="249"/>
              </a:cxn>
              <a:cxn ang="0">
                <a:pos x="77" y="11"/>
              </a:cxn>
              <a:cxn ang="0">
                <a:pos x="77" y="0"/>
              </a:cxn>
            </a:cxnLst>
            <a:rect l="0" t="0" r="r" b="b"/>
            <a:pathLst>
              <a:path w="874" h="498">
                <a:moveTo>
                  <a:pt x="796" y="0"/>
                </a:moveTo>
                <a:cubicBezTo>
                  <a:pt x="796" y="11"/>
                  <a:pt x="796" y="11"/>
                  <a:pt x="796" y="11"/>
                </a:cubicBezTo>
                <a:cubicBezTo>
                  <a:pt x="841" y="79"/>
                  <a:pt x="868" y="161"/>
                  <a:pt x="868" y="249"/>
                </a:cubicBezTo>
                <a:cubicBezTo>
                  <a:pt x="868" y="337"/>
                  <a:pt x="841" y="419"/>
                  <a:pt x="796" y="487"/>
                </a:cubicBezTo>
                <a:cubicBezTo>
                  <a:pt x="796" y="498"/>
                  <a:pt x="796" y="498"/>
                  <a:pt x="796" y="498"/>
                </a:cubicBezTo>
                <a:cubicBezTo>
                  <a:pt x="845" y="427"/>
                  <a:pt x="874" y="342"/>
                  <a:pt x="874" y="249"/>
                </a:cubicBezTo>
                <a:cubicBezTo>
                  <a:pt x="874" y="157"/>
                  <a:pt x="845" y="71"/>
                  <a:pt x="796" y="0"/>
                </a:cubicBezTo>
                <a:moveTo>
                  <a:pt x="77" y="0"/>
                </a:moveTo>
                <a:cubicBezTo>
                  <a:pt x="28" y="71"/>
                  <a:pt x="0" y="157"/>
                  <a:pt x="0" y="249"/>
                </a:cubicBezTo>
                <a:cubicBezTo>
                  <a:pt x="0" y="342"/>
                  <a:pt x="28" y="427"/>
                  <a:pt x="77" y="498"/>
                </a:cubicBezTo>
                <a:cubicBezTo>
                  <a:pt x="77" y="487"/>
                  <a:pt x="77" y="487"/>
                  <a:pt x="77" y="487"/>
                </a:cubicBezTo>
                <a:cubicBezTo>
                  <a:pt x="32" y="419"/>
                  <a:pt x="6" y="337"/>
                  <a:pt x="6" y="249"/>
                </a:cubicBezTo>
                <a:cubicBezTo>
                  <a:pt x="6" y="161"/>
                  <a:pt x="32" y="79"/>
                  <a:pt x="77" y="11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31"/>
          <p:cNvSpPr>
            <a:spLocks noEditPoints="1"/>
          </p:cNvSpPr>
          <p:nvPr userDrawn="1"/>
        </p:nvSpPr>
        <p:spPr bwMode="auto">
          <a:xfrm>
            <a:off x="350888" y="2472752"/>
            <a:ext cx="2238212" cy="2722143"/>
          </a:xfrm>
          <a:custGeom>
            <a:avLst/>
            <a:gdLst/>
            <a:ahLst/>
            <a:cxnLst>
              <a:cxn ang="0">
                <a:pos x="719" y="675"/>
              </a:cxn>
              <a:cxn ang="0">
                <a:pos x="699" y="703"/>
              </a:cxn>
              <a:cxn ang="0">
                <a:pos x="698" y="704"/>
              </a:cxn>
              <a:cxn ang="0">
                <a:pos x="698" y="705"/>
              </a:cxn>
              <a:cxn ang="0">
                <a:pos x="701" y="705"/>
              </a:cxn>
              <a:cxn ang="0">
                <a:pos x="698" y="705"/>
              </a:cxn>
              <a:cxn ang="0">
                <a:pos x="698" y="852"/>
              </a:cxn>
              <a:cxn ang="0">
                <a:pos x="476" y="852"/>
              </a:cxn>
              <a:cxn ang="0">
                <a:pos x="476" y="853"/>
              </a:cxn>
              <a:cxn ang="0">
                <a:pos x="360" y="868"/>
              </a:cxn>
              <a:cxn ang="0">
                <a:pos x="244" y="853"/>
              </a:cxn>
              <a:cxn ang="0">
                <a:pos x="243" y="852"/>
              </a:cxn>
              <a:cxn ang="0">
                <a:pos x="21" y="852"/>
              </a:cxn>
              <a:cxn ang="0">
                <a:pos x="21" y="704"/>
              </a:cxn>
              <a:cxn ang="0">
                <a:pos x="21" y="703"/>
              </a:cxn>
              <a:cxn ang="0">
                <a:pos x="0" y="675"/>
              </a:cxn>
              <a:cxn ang="0">
                <a:pos x="0" y="686"/>
              </a:cxn>
              <a:cxn ang="0">
                <a:pos x="15" y="706"/>
              </a:cxn>
              <a:cxn ang="0">
                <a:pos x="15" y="858"/>
              </a:cxn>
              <a:cxn ang="0">
                <a:pos x="243" y="858"/>
              </a:cxn>
              <a:cxn ang="0">
                <a:pos x="360" y="874"/>
              </a:cxn>
              <a:cxn ang="0">
                <a:pos x="477" y="858"/>
              </a:cxn>
              <a:cxn ang="0">
                <a:pos x="704" y="858"/>
              </a:cxn>
              <a:cxn ang="0">
                <a:pos x="704" y="706"/>
              </a:cxn>
              <a:cxn ang="0">
                <a:pos x="719" y="686"/>
              </a:cxn>
              <a:cxn ang="0">
                <a:pos x="719" y="675"/>
              </a:cxn>
              <a:cxn ang="0">
                <a:pos x="360" y="0"/>
              </a:cxn>
              <a:cxn ang="0">
                <a:pos x="242" y="16"/>
              </a:cxn>
              <a:cxn ang="0">
                <a:pos x="15" y="16"/>
              </a:cxn>
              <a:cxn ang="0">
                <a:pos x="15" y="168"/>
              </a:cxn>
              <a:cxn ang="0">
                <a:pos x="0" y="188"/>
              </a:cxn>
              <a:cxn ang="0">
                <a:pos x="0" y="199"/>
              </a:cxn>
              <a:cxn ang="0">
                <a:pos x="21" y="171"/>
              </a:cxn>
              <a:cxn ang="0">
                <a:pos x="21" y="170"/>
              </a:cxn>
              <a:cxn ang="0">
                <a:pos x="21" y="22"/>
              </a:cxn>
              <a:cxn ang="0">
                <a:pos x="243" y="22"/>
              </a:cxn>
              <a:cxn ang="0">
                <a:pos x="244" y="22"/>
              </a:cxn>
              <a:cxn ang="0">
                <a:pos x="360" y="6"/>
              </a:cxn>
              <a:cxn ang="0">
                <a:pos x="476" y="22"/>
              </a:cxn>
              <a:cxn ang="0">
                <a:pos x="476" y="22"/>
              </a:cxn>
              <a:cxn ang="0">
                <a:pos x="698" y="22"/>
              </a:cxn>
              <a:cxn ang="0">
                <a:pos x="698" y="170"/>
              </a:cxn>
              <a:cxn ang="0">
                <a:pos x="699" y="171"/>
              </a:cxn>
              <a:cxn ang="0">
                <a:pos x="719" y="199"/>
              </a:cxn>
              <a:cxn ang="0">
                <a:pos x="719" y="188"/>
              </a:cxn>
              <a:cxn ang="0">
                <a:pos x="704" y="168"/>
              </a:cxn>
              <a:cxn ang="0">
                <a:pos x="704" y="16"/>
              </a:cxn>
              <a:cxn ang="0">
                <a:pos x="477" y="16"/>
              </a:cxn>
              <a:cxn ang="0">
                <a:pos x="360" y="0"/>
              </a:cxn>
            </a:cxnLst>
            <a:rect l="0" t="0" r="r" b="b"/>
            <a:pathLst>
              <a:path w="719" h="874">
                <a:moveTo>
                  <a:pt x="719" y="675"/>
                </a:moveTo>
                <a:cubicBezTo>
                  <a:pt x="713" y="685"/>
                  <a:pt x="706" y="694"/>
                  <a:pt x="699" y="703"/>
                </a:cubicBezTo>
                <a:cubicBezTo>
                  <a:pt x="698" y="704"/>
                  <a:pt x="698" y="704"/>
                  <a:pt x="698" y="704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701" y="705"/>
                  <a:pt x="701" y="705"/>
                  <a:pt x="701" y="705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698" y="852"/>
                  <a:pt x="698" y="852"/>
                  <a:pt x="698" y="852"/>
                </a:cubicBezTo>
                <a:cubicBezTo>
                  <a:pt x="476" y="852"/>
                  <a:pt x="476" y="852"/>
                  <a:pt x="476" y="852"/>
                </a:cubicBezTo>
                <a:cubicBezTo>
                  <a:pt x="476" y="853"/>
                  <a:pt x="476" y="853"/>
                  <a:pt x="476" y="853"/>
                </a:cubicBezTo>
                <a:cubicBezTo>
                  <a:pt x="439" y="863"/>
                  <a:pt x="400" y="868"/>
                  <a:pt x="360" y="868"/>
                </a:cubicBezTo>
                <a:cubicBezTo>
                  <a:pt x="320" y="868"/>
                  <a:pt x="281" y="863"/>
                  <a:pt x="244" y="853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1" y="852"/>
                  <a:pt x="21" y="852"/>
                  <a:pt x="21" y="852"/>
                </a:cubicBezTo>
                <a:cubicBezTo>
                  <a:pt x="21" y="704"/>
                  <a:pt x="21" y="704"/>
                  <a:pt x="21" y="704"/>
                </a:cubicBezTo>
                <a:cubicBezTo>
                  <a:pt x="21" y="703"/>
                  <a:pt x="21" y="703"/>
                  <a:pt x="21" y="703"/>
                </a:cubicBezTo>
                <a:cubicBezTo>
                  <a:pt x="13" y="694"/>
                  <a:pt x="7" y="685"/>
                  <a:pt x="0" y="675"/>
                </a:cubicBezTo>
                <a:cubicBezTo>
                  <a:pt x="0" y="686"/>
                  <a:pt x="0" y="686"/>
                  <a:pt x="0" y="686"/>
                </a:cubicBezTo>
                <a:cubicBezTo>
                  <a:pt x="5" y="693"/>
                  <a:pt x="10" y="700"/>
                  <a:pt x="15" y="706"/>
                </a:cubicBezTo>
                <a:cubicBezTo>
                  <a:pt x="15" y="858"/>
                  <a:pt x="15" y="858"/>
                  <a:pt x="15" y="858"/>
                </a:cubicBezTo>
                <a:cubicBezTo>
                  <a:pt x="243" y="858"/>
                  <a:pt x="243" y="858"/>
                  <a:pt x="243" y="858"/>
                </a:cubicBezTo>
                <a:cubicBezTo>
                  <a:pt x="280" y="869"/>
                  <a:pt x="319" y="874"/>
                  <a:pt x="360" y="874"/>
                </a:cubicBezTo>
                <a:cubicBezTo>
                  <a:pt x="400" y="874"/>
                  <a:pt x="440" y="869"/>
                  <a:pt x="477" y="858"/>
                </a:cubicBezTo>
                <a:cubicBezTo>
                  <a:pt x="704" y="858"/>
                  <a:pt x="704" y="858"/>
                  <a:pt x="704" y="858"/>
                </a:cubicBezTo>
                <a:cubicBezTo>
                  <a:pt x="704" y="706"/>
                  <a:pt x="704" y="706"/>
                  <a:pt x="704" y="706"/>
                </a:cubicBezTo>
                <a:cubicBezTo>
                  <a:pt x="709" y="700"/>
                  <a:pt x="714" y="693"/>
                  <a:pt x="719" y="686"/>
                </a:cubicBezTo>
                <a:cubicBezTo>
                  <a:pt x="719" y="675"/>
                  <a:pt x="719" y="675"/>
                  <a:pt x="719" y="675"/>
                </a:cubicBezTo>
                <a:moveTo>
                  <a:pt x="360" y="0"/>
                </a:moveTo>
                <a:cubicBezTo>
                  <a:pt x="319" y="0"/>
                  <a:pt x="280" y="6"/>
                  <a:pt x="242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0" y="175"/>
                  <a:pt x="5" y="181"/>
                  <a:pt x="0" y="188"/>
                </a:cubicBezTo>
                <a:cubicBezTo>
                  <a:pt x="0" y="199"/>
                  <a:pt x="0" y="199"/>
                  <a:pt x="0" y="199"/>
                </a:cubicBezTo>
                <a:cubicBezTo>
                  <a:pt x="7" y="189"/>
                  <a:pt x="13" y="180"/>
                  <a:pt x="21" y="171"/>
                </a:cubicBezTo>
                <a:cubicBezTo>
                  <a:pt x="21" y="170"/>
                  <a:pt x="21" y="170"/>
                  <a:pt x="21" y="170"/>
                </a:cubicBezTo>
                <a:cubicBezTo>
                  <a:pt x="21" y="22"/>
                  <a:pt x="21" y="22"/>
                  <a:pt x="21" y="22"/>
                </a:cubicBezTo>
                <a:cubicBezTo>
                  <a:pt x="243" y="22"/>
                  <a:pt x="243" y="22"/>
                  <a:pt x="243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81" y="11"/>
                  <a:pt x="320" y="6"/>
                  <a:pt x="360" y="6"/>
                </a:cubicBezTo>
                <a:cubicBezTo>
                  <a:pt x="400" y="6"/>
                  <a:pt x="439" y="11"/>
                  <a:pt x="476" y="22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698" y="22"/>
                  <a:pt x="698" y="22"/>
                  <a:pt x="698" y="22"/>
                </a:cubicBezTo>
                <a:cubicBezTo>
                  <a:pt x="698" y="170"/>
                  <a:pt x="698" y="170"/>
                  <a:pt x="698" y="170"/>
                </a:cubicBezTo>
                <a:cubicBezTo>
                  <a:pt x="699" y="171"/>
                  <a:pt x="699" y="171"/>
                  <a:pt x="699" y="171"/>
                </a:cubicBezTo>
                <a:cubicBezTo>
                  <a:pt x="706" y="180"/>
                  <a:pt x="713" y="189"/>
                  <a:pt x="719" y="199"/>
                </a:cubicBezTo>
                <a:cubicBezTo>
                  <a:pt x="719" y="188"/>
                  <a:pt x="719" y="188"/>
                  <a:pt x="719" y="188"/>
                </a:cubicBezTo>
                <a:cubicBezTo>
                  <a:pt x="714" y="181"/>
                  <a:pt x="709" y="175"/>
                  <a:pt x="704" y="168"/>
                </a:cubicBezTo>
                <a:cubicBezTo>
                  <a:pt x="704" y="16"/>
                  <a:pt x="704" y="16"/>
                  <a:pt x="704" y="16"/>
                </a:cubicBezTo>
                <a:cubicBezTo>
                  <a:pt x="477" y="16"/>
                  <a:pt x="477" y="16"/>
                  <a:pt x="477" y="16"/>
                </a:cubicBezTo>
                <a:cubicBezTo>
                  <a:pt x="440" y="6"/>
                  <a:pt x="400" y="0"/>
                  <a:pt x="360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5"/>
          <p:cNvSpPr>
            <a:spLocks/>
          </p:cNvSpPr>
          <p:nvPr userDrawn="1"/>
        </p:nvSpPr>
        <p:spPr bwMode="auto">
          <a:xfrm>
            <a:off x="2325309" y="2048411"/>
            <a:ext cx="36891" cy="3742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5"/>
              </a:cxn>
              <a:cxn ang="0">
                <a:pos x="10" y="12"/>
              </a:cxn>
              <a:cxn ang="0">
                <a:pos x="11" y="11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cubicBezTo>
                  <a:pt x="0" y="0"/>
                  <a:pt x="0" y="1"/>
                  <a:pt x="3" y="5"/>
                </a:cubicBezTo>
                <a:cubicBezTo>
                  <a:pt x="4" y="8"/>
                  <a:pt x="8" y="12"/>
                  <a:pt x="10" y="12"/>
                </a:cubicBezTo>
                <a:cubicBezTo>
                  <a:pt x="11" y="12"/>
                  <a:pt x="11" y="12"/>
                  <a:pt x="11" y="11"/>
                </a:cubicBezTo>
                <a:cubicBezTo>
                  <a:pt x="12" y="9"/>
                  <a:pt x="5" y="3"/>
                  <a:pt x="0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36"/>
          <p:cNvSpPr>
            <a:spLocks/>
          </p:cNvSpPr>
          <p:nvPr userDrawn="1"/>
        </p:nvSpPr>
        <p:spPr bwMode="auto">
          <a:xfrm>
            <a:off x="2306336" y="2048411"/>
            <a:ext cx="15810" cy="37420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1" y="4"/>
              </a:cxn>
              <a:cxn ang="0">
                <a:pos x="2" y="12"/>
              </a:cxn>
              <a:cxn ang="0">
                <a:pos x="3" y="12"/>
              </a:cxn>
              <a:cxn ang="0">
                <a:pos x="3" y="0"/>
              </a:cxn>
            </a:cxnLst>
            <a:rect l="0" t="0" r="r" b="b"/>
            <a:pathLst>
              <a:path w="5" h="12">
                <a:moveTo>
                  <a:pt x="3" y="0"/>
                </a:moveTo>
                <a:cubicBezTo>
                  <a:pt x="3" y="0"/>
                  <a:pt x="2" y="1"/>
                  <a:pt x="1" y="4"/>
                </a:cubicBezTo>
                <a:cubicBezTo>
                  <a:pt x="0" y="7"/>
                  <a:pt x="0" y="12"/>
                  <a:pt x="2" y="12"/>
                </a:cubicBezTo>
                <a:cubicBezTo>
                  <a:pt x="2" y="12"/>
                  <a:pt x="3" y="12"/>
                  <a:pt x="3" y="12"/>
                </a:cubicBezTo>
                <a:cubicBezTo>
                  <a:pt x="5" y="11"/>
                  <a:pt x="4" y="4"/>
                  <a:pt x="3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41"/>
          <p:cNvSpPr>
            <a:spLocks/>
          </p:cNvSpPr>
          <p:nvPr userDrawn="1"/>
        </p:nvSpPr>
        <p:spPr bwMode="auto">
          <a:xfrm>
            <a:off x="793290" y="2048411"/>
            <a:ext cx="37418" cy="3742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1"/>
              </a:cxn>
              <a:cxn ang="0">
                <a:pos x="2" y="12"/>
              </a:cxn>
              <a:cxn ang="0">
                <a:pos x="10" y="5"/>
              </a:cxn>
              <a:cxn ang="0">
                <a:pos x="12" y="0"/>
              </a:cxn>
            </a:cxnLst>
            <a:rect l="0" t="0" r="r" b="b"/>
            <a:pathLst>
              <a:path w="12" h="12">
                <a:moveTo>
                  <a:pt x="12" y="0"/>
                </a:moveTo>
                <a:cubicBezTo>
                  <a:pt x="8" y="3"/>
                  <a:pt x="0" y="9"/>
                  <a:pt x="1" y="11"/>
                </a:cubicBezTo>
                <a:cubicBezTo>
                  <a:pt x="1" y="12"/>
                  <a:pt x="2" y="12"/>
                  <a:pt x="2" y="12"/>
                </a:cubicBezTo>
                <a:cubicBezTo>
                  <a:pt x="4" y="12"/>
                  <a:pt x="8" y="8"/>
                  <a:pt x="10" y="5"/>
                </a:cubicBezTo>
                <a:cubicBezTo>
                  <a:pt x="12" y="1"/>
                  <a:pt x="12" y="0"/>
                  <a:pt x="1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42"/>
          <p:cNvSpPr>
            <a:spLocks/>
          </p:cNvSpPr>
          <p:nvPr userDrawn="1"/>
        </p:nvSpPr>
        <p:spPr bwMode="auto">
          <a:xfrm>
            <a:off x="833870" y="2048411"/>
            <a:ext cx="15283" cy="3742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3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2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5" y="12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47"/>
          <p:cNvSpPr>
            <a:spLocks/>
          </p:cNvSpPr>
          <p:nvPr userDrawn="1"/>
        </p:nvSpPr>
        <p:spPr bwMode="auto">
          <a:xfrm>
            <a:off x="861802" y="1600200"/>
            <a:ext cx="1438211" cy="473806"/>
          </a:xfrm>
          <a:custGeom>
            <a:avLst/>
            <a:gdLst/>
            <a:ahLst/>
            <a:cxnLst>
              <a:cxn ang="0">
                <a:pos x="462" y="123"/>
              </a:cxn>
              <a:cxn ang="0">
                <a:pos x="433" y="152"/>
              </a:cxn>
              <a:cxn ang="0">
                <a:pos x="29" y="152"/>
              </a:cxn>
              <a:cxn ang="0">
                <a:pos x="0" y="123"/>
              </a:cxn>
              <a:cxn ang="0">
                <a:pos x="0" y="29"/>
              </a:cxn>
              <a:cxn ang="0">
                <a:pos x="29" y="0"/>
              </a:cxn>
              <a:cxn ang="0">
                <a:pos x="433" y="0"/>
              </a:cxn>
              <a:cxn ang="0">
                <a:pos x="462" y="29"/>
              </a:cxn>
              <a:cxn ang="0">
                <a:pos x="462" y="123"/>
              </a:cxn>
            </a:cxnLst>
            <a:rect l="0" t="0" r="r" b="b"/>
            <a:pathLst>
              <a:path w="462" h="152">
                <a:moveTo>
                  <a:pt x="462" y="123"/>
                </a:moveTo>
                <a:cubicBezTo>
                  <a:pt x="462" y="139"/>
                  <a:pt x="449" y="152"/>
                  <a:pt x="433" y="152"/>
                </a:cubicBezTo>
                <a:cubicBezTo>
                  <a:pt x="29" y="152"/>
                  <a:pt x="29" y="152"/>
                  <a:pt x="29" y="152"/>
                </a:cubicBezTo>
                <a:cubicBezTo>
                  <a:pt x="13" y="152"/>
                  <a:pt x="0" y="139"/>
                  <a:pt x="0" y="1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49" y="0"/>
                  <a:pt x="462" y="13"/>
                  <a:pt x="462" y="29"/>
                </a:cubicBezTo>
                <a:lnTo>
                  <a:pt x="462" y="1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48"/>
          <p:cNvSpPr>
            <a:spLocks noEditPoints="1"/>
          </p:cNvSpPr>
          <p:nvPr userDrawn="1"/>
        </p:nvSpPr>
        <p:spPr bwMode="auto">
          <a:xfrm>
            <a:off x="870722" y="1619250"/>
            <a:ext cx="1407644" cy="439021"/>
          </a:xfrm>
          <a:custGeom>
            <a:avLst/>
            <a:gdLst/>
            <a:ahLst/>
            <a:cxnLst>
              <a:cxn ang="0">
                <a:pos x="452" y="108"/>
              </a:cxn>
              <a:cxn ang="0">
                <a:pos x="448" y="80"/>
              </a:cxn>
              <a:cxn ang="0">
                <a:pos x="452" y="68"/>
              </a:cxn>
              <a:cxn ang="0">
                <a:pos x="448" y="48"/>
              </a:cxn>
              <a:cxn ang="0">
                <a:pos x="450" y="30"/>
              </a:cxn>
              <a:cxn ang="0">
                <a:pos x="446" y="15"/>
              </a:cxn>
              <a:cxn ang="0">
                <a:pos x="432" y="6"/>
              </a:cxn>
              <a:cxn ang="0">
                <a:pos x="413" y="4"/>
              </a:cxn>
              <a:cxn ang="0">
                <a:pos x="395" y="2"/>
              </a:cxn>
              <a:cxn ang="0">
                <a:pos x="379" y="2"/>
              </a:cxn>
              <a:cxn ang="0">
                <a:pos x="361" y="4"/>
              </a:cxn>
              <a:cxn ang="0">
                <a:pos x="341" y="0"/>
              </a:cxn>
              <a:cxn ang="0">
                <a:pos x="313" y="4"/>
              </a:cxn>
              <a:cxn ang="0">
                <a:pos x="301" y="0"/>
              </a:cxn>
              <a:cxn ang="0">
                <a:pos x="281" y="4"/>
              </a:cxn>
              <a:cxn ang="0">
                <a:pos x="263" y="2"/>
              </a:cxn>
              <a:cxn ang="0">
                <a:pos x="247" y="2"/>
              </a:cxn>
              <a:cxn ang="0">
                <a:pos x="229" y="4"/>
              </a:cxn>
              <a:cxn ang="0">
                <a:pos x="209" y="0"/>
              </a:cxn>
              <a:cxn ang="0">
                <a:pos x="181" y="4"/>
              </a:cxn>
              <a:cxn ang="0">
                <a:pos x="169" y="0"/>
              </a:cxn>
              <a:cxn ang="0">
                <a:pos x="149" y="4"/>
              </a:cxn>
              <a:cxn ang="0">
                <a:pos x="131" y="2"/>
              </a:cxn>
              <a:cxn ang="0">
                <a:pos x="115" y="2"/>
              </a:cxn>
              <a:cxn ang="0">
                <a:pos x="97" y="4"/>
              </a:cxn>
              <a:cxn ang="0">
                <a:pos x="77" y="0"/>
              </a:cxn>
              <a:cxn ang="0">
                <a:pos x="49" y="4"/>
              </a:cxn>
              <a:cxn ang="0">
                <a:pos x="37" y="0"/>
              </a:cxn>
              <a:cxn ang="0">
                <a:pos x="25" y="4"/>
              </a:cxn>
              <a:cxn ang="0">
                <a:pos x="6" y="11"/>
              </a:cxn>
              <a:cxn ang="0">
                <a:pos x="4" y="39"/>
              </a:cxn>
              <a:cxn ang="0">
                <a:pos x="0" y="51"/>
              </a:cxn>
              <a:cxn ang="0">
                <a:pos x="4" y="71"/>
              </a:cxn>
              <a:cxn ang="0">
                <a:pos x="2" y="89"/>
              </a:cxn>
              <a:cxn ang="0">
                <a:pos x="2" y="105"/>
              </a:cxn>
              <a:cxn ang="0">
                <a:pos x="5" y="122"/>
              </a:cxn>
              <a:cxn ang="0">
                <a:pos x="16" y="139"/>
              </a:cxn>
              <a:cxn ang="0">
                <a:pos x="45" y="137"/>
              </a:cxn>
              <a:cxn ang="0">
                <a:pos x="57" y="141"/>
              </a:cxn>
              <a:cxn ang="0">
                <a:pos x="77" y="137"/>
              </a:cxn>
              <a:cxn ang="0">
                <a:pos x="95" y="139"/>
              </a:cxn>
              <a:cxn ang="0">
                <a:pos x="111" y="139"/>
              </a:cxn>
              <a:cxn ang="0">
                <a:pos x="129" y="137"/>
              </a:cxn>
              <a:cxn ang="0">
                <a:pos x="149" y="141"/>
              </a:cxn>
              <a:cxn ang="0">
                <a:pos x="177" y="137"/>
              </a:cxn>
              <a:cxn ang="0">
                <a:pos x="189" y="141"/>
              </a:cxn>
              <a:cxn ang="0">
                <a:pos x="209" y="137"/>
              </a:cxn>
              <a:cxn ang="0">
                <a:pos x="227" y="139"/>
              </a:cxn>
              <a:cxn ang="0">
                <a:pos x="243" y="139"/>
              </a:cxn>
              <a:cxn ang="0">
                <a:pos x="261" y="137"/>
              </a:cxn>
              <a:cxn ang="0">
                <a:pos x="281" y="141"/>
              </a:cxn>
              <a:cxn ang="0">
                <a:pos x="309" y="137"/>
              </a:cxn>
              <a:cxn ang="0">
                <a:pos x="321" y="141"/>
              </a:cxn>
              <a:cxn ang="0">
                <a:pos x="341" y="137"/>
              </a:cxn>
              <a:cxn ang="0">
                <a:pos x="359" y="139"/>
              </a:cxn>
              <a:cxn ang="0">
                <a:pos x="375" y="139"/>
              </a:cxn>
              <a:cxn ang="0">
                <a:pos x="393" y="137"/>
              </a:cxn>
              <a:cxn ang="0">
                <a:pos x="413" y="141"/>
              </a:cxn>
              <a:cxn ang="0">
                <a:pos x="438" y="132"/>
              </a:cxn>
              <a:cxn ang="0">
                <a:pos x="449" y="126"/>
              </a:cxn>
            </a:cxnLst>
            <a:rect l="0" t="0" r="r" b="b"/>
            <a:pathLst>
              <a:path w="452" h="141">
                <a:moveTo>
                  <a:pt x="448" y="113"/>
                </a:moveTo>
                <a:cubicBezTo>
                  <a:pt x="448" y="114"/>
                  <a:pt x="448" y="116"/>
                  <a:pt x="448" y="117"/>
                </a:cubicBezTo>
                <a:cubicBezTo>
                  <a:pt x="447" y="118"/>
                  <a:pt x="448" y="119"/>
                  <a:pt x="449" y="119"/>
                </a:cubicBezTo>
                <a:cubicBezTo>
                  <a:pt x="450" y="119"/>
                  <a:pt x="451" y="119"/>
                  <a:pt x="451" y="117"/>
                </a:cubicBezTo>
                <a:cubicBezTo>
                  <a:pt x="452" y="116"/>
                  <a:pt x="452" y="115"/>
                  <a:pt x="452" y="113"/>
                </a:cubicBezTo>
                <a:cubicBezTo>
                  <a:pt x="452" y="112"/>
                  <a:pt x="451" y="111"/>
                  <a:pt x="450" y="111"/>
                </a:cubicBezTo>
                <a:cubicBezTo>
                  <a:pt x="449" y="111"/>
                  <a:pt x="448" y="112"/>
                  <a:pt x="448" y="113"/>
                </a:cubicBezTo>
                <a:close/>
                <a:moveTo>
                  <a:pt x="448" y="104"/>
                </a:moveTo>
                <a:cubicBezTo>
                  <a:pt x="448" y="108"/>
                  <a:pt x="448" y="108"/>
                  <a:pt x="448" y="108"/>
                </a:cubicBezTo>
                <a:cubicBezTo>
                  <a:pt x="448" y="109"/>
                  <a:pt x="449" y="110"/>
                  <a:pt x="450" y="110"/>
                </a:cubicBezTo>
                <a:cubicBezTo>
                  <a:pt x="451" y="110"/>
                  <a:pt x="452" y="109"/>
                  <a:pt x="452" y="108"/>
                </a:cubicBezTo>
                <a:cubicBezTo>
                  <a:pt x="452" y="104"/>
                  <a:pt x="452" y="104"/>
                  <a:pt x="452" y="104"/>
                </a:cubicBezTo>
                <a:cubicBezTo>
                  <a:pt x="452" y="103"/>
                  <a:pt x="451" y="102"/>
                  <a:pt x="450" y="102"/>
                </a:cubicBezTo>
                <a:cubicBezTo>
                  <a:pt x="449" y="102"/>
                  <a:pt x="448" y="103"/>
                  <a:pt x="448" y="104"/>
                </a:cubicBezTo>
                <a:close/>
                <a:moveTo>
                  <a:pt x="448" y="92"/>
                </a:moveTo>
                <a:cubicBezTo>
                  <a:pt x="448" y="96"/>
                  <a:pt x="448" y="96"/>
                  <a:pt x="448" y="96"/>
                </a:cubicBezTo>
                <a:cubicBezTo>
                  <a:pt x="448" y="97"/>
                  <a:pt x="449" y="98"/>
                  <a:pt x="450" y="98"/>
                </a:cubicBezTo>
                <a:cubicBezTo>
                  <a:pt x="451" y="98"/>
                  <a:pt x="452" y="97"/>
                  <a:pt x="452" y="96"/>
                </a:cubicBezTo>
                <a:cubicBezTo>
                  <a:pt x="452" y="92"/>
                  <a:pt x="452" y="92"/>
                  <a:pt x="452" y="92"/>
                </a:cubicBezTo>
                <a:cubicBezTo>
                  <a:pt x="452" y="91"/>
                  <a:pt x="451" y="90"/>
                  <a:pt x="450" y="90"/>
                </a:cubicBezTo>
                <a:cubicBezTo>
                  <a:pt x="449" y="90"/>
                  <a:pt x="448" y="91"/>
                  <a:pt x="448" y="92"/>
                </a:cubicBezTo>
                <a:close/>
                <a:moveTo>
                  <a:pt x="448" y="80"/>
                </a:moveTo>
                <a:cubicBezTo>
                  <a:pt x="448" y="84"/>
                  <a:pt x="448" y="84"/>
                  <a:pt x="448" y="84"/>
                </a:cubicBezTo>
                <a:cubicBezTo>
                  <a:pt x="448" y="85"/>
                  <a:pt x="449" y="86"/>
                  <a:pt x="450" y="86"/>
                </a:cubicBezTo>
                <a:cubicBezTo>
                  <a:pt x="451" y="86"/>
                  <a:pt x="452" y="85"/>
                  <a:pt x="452" y="84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2" y="79"/>
                  <a:pt x="451" y="78"/>
                  <a:pt x="450" y="78"/>
                </a:cubicBezTo>
                <a:cubicBezTo>
                  <a:pt x="449" y="78"/>
                  <a:pt x="448" y="79"/>
                  <a:pt x="448" y="80"/>
                </a:cubicBezTo>
                <a:close/>
                <a:moveTo>
                  <a:pt x="448" y="68"/>
                </a:moveTo>
                <a:cubicBezTo>
                  <a:pt x="448" y="72"/>
                  <a:pt x="448" y="72"/>
                  <a:pt x="448" y="72"/>
                </a:cubicBezTo>
                <a:cubicBezTo>
                  <a:pt x="448" y="73"/>
                  <a:pt x="449" y="74"/>
                  <a:pt x="450" y="74"/>
                </a:cubicBezTo>
                <a:cubicBezTo>
                  <a:pt x="451" y="74"/>
                  <a:pt x="452" y="73"/>
                  <a:pt x="452" y="72"/>
                </a:cubicBezTo>
                <a:cubicBezTo>
                  <a:pt x="452" y="68"/>
                  <a:pt x="452" y="68"/>
                  <a:pt x="452" y="68"/>
                </a:cubicBezTo>
                <a:cubicBezTo>
                  <a:pt x="452" y="67"/>
                  <a:pt x="451" y="66"/>
                  <a:pt x="450" y="66"/>
                </a:cubicBezTo>
                <a:cubicBezTo>
                  <a:pt x="449" y="66"/>
                  <a:pt x="448" y="67"/>
                  <a:pt x="448" y="68"/>
                </a:cubicBezTo>
                <a:close/>
                <a:moveTo>
                  <a:pt x="448" y="56"/>
                </a:moveTo>
                <a:cubicBezTo>
                  <a:pt x="448" y="60"/>
                  <a:pt x="448" y="60"/>
                  <a:pt x="448" y="60"/>
                </a:cubicBezTo>
                <a:cubicBezTo>
                  <a:pt x="448" y="61"/>
                  <a:pt x="449" y="62"/>
                  <a:pt x="450" y="62"/>
                </a:cubicBezTo>
                <a:cubicBezTo>
                  <a:pt x="451" y="62"/>
                  <a:pt x="452" y="61"/>
                  <a:pt x="452" y="60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452" y="55"/>
                  <a:pt x="451" y="54"/>
                  <a:pt x="450" y="54"/>
                </a:cubicBezTo>
                <a:cubicBezTo>
                  <a:pt x="449" y="54"/>
                  <a:pt x="448" y="55"/>
                  <a:pt x="448" y="56"/>
                </a:cubicBezTo>
                <a:close/>
                <a:moveTo>
                  <a:pt x="448" y="44"/>
                </a:moveTo>
                <a:cubicBezTo>
                  <a:pt x="448" y="48"/>
                  <a:pt x="448" y="48"/>
                  <a:pt x="448" y="48"/>
                </a:cubicBezTo>
                <a:cubicBezTo>
                  <a:pt x="448" y="49"/>
                  <a:pt x="449" y="50"/>
                  <a:pt x="450" y="50"/>
                </a:cubicBezTo>
                <a:cubicBezTo>
                  <a:pt x="451" y="50"/>
                  <a:pt x="452" y="49"/>
                  <a:pt x="452" y="48"/>
                </a:cubicBezTo>
                <a:cubicBezTo>
                  <a:pt x="452" y="44"/>
                  <a:pt x="452" y="44"/>
                  <a:pt x="452" y="44"/>
                </a:cubicBezTo>
                <a:cubicBezTo>
                  <a:pt x="452" y="43"/>
                  <a:pt x="451" y="42"/>
                  <a:pt x="450" y="42"/>
                </a:cubicBezTo>
                <a:cubicBezTo>
                  <a:pt x="449" y="42"/>
                  <a:pt x="448" y="43"/>
                  <a:pt x="448" y="44"/>
                </a:cubicBezTo>
                <a:close/>
                <a:moveTo>
                  <a:pt x="448" y="32"/>
                </a:moveTo>
                <a:cubicBezTo>
                  <a:pt x="448" y="36"/>
                  <a:pt x="448" y="36"/>
                  <a:pt x="448" y="36"/>
                </a:cubicBezTo>
                <a:cubicBezTo>
                  <a:pt x="448" y="37"/>
                  <a:pt x="449" y="38"/>
                  <a:pt x="450" y="38"/>
                </a:cubicBezTo>
                <a:cubicBezTo>
                  <a:pt x="451" y="38"/>
                  <a:pt x="452" y="37"/>
                  <a:pt x="452" y="36"/>
                </a:cubicBezTo>
                <a:cubicBezTo>
                  <a:pt x="452" y="32"/>
                  <a:pt x="452" y="32"/>
                  <a:pt x="452" y="32"/>
                </a:cubicBezTo>
                <a:cubicBezTo>
                  <a:pt x="452" y="31"/>
                  <a:pt x="451" y="30"/>
                  <a:pt x="450" y="30"/>
                </a:cubicBezTo>
                <a:cubicBezTo>
                  <a:pt x="449" y="30"/>
                  <a:pt x="448" y="31"/>
                  <a:pt x="448" y="32"/>
                </a:cubicBezTo>
                <a:close/>
                <a:moveTo>
                  <a:pt x="447" y="21"/>
                </a:moveTo>
                <a:cubicBezTo>
                  <a:pt x="447" y="22"/>
                  <a:pt x="447" y="23"/>
                  <a:pt x="448" y="24"/>
                </a:cubicBezTo>
                <a:cubicBezTo>
                  <a:pt x="448" y="26"/>
                  <a:pt x="449" y="26"/>
                  <a:pt x="450" y="26"/>
                </a:cubicBezTo>
                <a:cubicBezTo>
                  <a:pt x="451" y="26"/>
                  <a:pt x="452" y="25"/>
                  <a:pt x="451" y="24"/>
                </a:cubicBezTo>
                <a:cubicBezTo>
                  <a:pt x="451" y="22"/>
                  <a:pt x="451" y="21"/>
                  <a:pt x="450" y="20"/>
                </a:cubicBezTo>
                <a:cubicBezTo>
                  <a:pt x="450" y="19"/>
                  <a:pt x="449" y="18"/>
                  <a:pt x="448" y="18"/>
                </a:cubicBezTo>
                <a:cubicBezTo>
                  <a:pt x="447" y="19"/>
                  <a:pt x="446" y="20"/>
                  <a:pt x="447" y="21"/>
                </a:cubicBezTo>
                <a:close/>
                <a:moveTo>
                  <a:pt x="441" y="12"/>
                </a:moveTo>
                <a:cubicBezTo>
                  <a:pt x="442" y="12"/>
                  <a:pt x="443" y="13"/>
                  <a:pt x="443" y="14"/>
                </a:cubicBezTo>
                <a:cubicBezTo>
                  <a:pt x="444" y="15"/>
                  <a:pt x="445" y="15"/>
                  <a:pt x="446" y="15"/>
                </a:cubicBezTo>
                <a:cubicBezTo>
                  <a:pt x="447" y="14"/>
                  <a:pt x="447" y="13"/>
                  <a:pt x="447" y="12"/>
                </a:cubicBezTo>
                <a:cubicBezTo>
                  <a:pt x="446" y="11"/>
                  <a:pt x="445" y="10"/>
                  <a:pt x="444" y="9"/>
                </a:cubicBezTo>
                <a:cubicBezTo>
                  <a:pt x="443" y="8"/>
                  <a:pt x="442" y="8"/>
                  <a:pt x="441" y="9"/>
                </a:cubicBezTo>
                <a:cubicBezTo>
                  <a:pt x="440" y="9"/>
                  <a:pt x="440" y="11"/>
                  <a:pt x="441" y="12"/>
                </a:cubicBezTo>
                <a:close/>
                <a:moveTo>
                  <a:pt x="432" y="6"/>
                </a:moveTo>
                <a:cubicBezTo>
                  <a:pt x="433" y="6"/>
                  <a:pt x="434" y="7"/>
                  <a:pt x="435" y="7"/>
                </a:cubicBezTo>
                <a:cubicBezTo>
                  <a:pt x="436" y="8"/>
                  <a:pt x="437" y="7"/>
                  <a:pt x="438" y="6"/>
                </a:cubicBezTo>
                <a:cubicBezTo>
                  <a:pt x="438" y="5"/>
                  <a:pt x="438" y="4"/>
                  <a:pt x="437" y="4"/>
                </a:cubicBezTo>
                <a:cubicBezTo>
                  <a:pt x="436" y="3"/>
                  <a:pt x="434" y="2"/>
                  <a:pt x="433" y="2"/>
                </a:cubicBezTo>
                <a:cubicBezTo>
                  <a:pt x="432" y="1"/>
                  <a:pt x="431" y="2"/>
                  <a:pt x="431" y="3"/>
                </a:cubicBezTo>
                <a:cubicBezTo>
                  <a:pt x="430" y="4"/>
                  <a:pt x="431" y="5"/>
                  <a:pt x="432" y="6"/>
                </a:cubicBezTo>
                <a:close/>
                <a:moveTo>
                  <a:pt x="421" y="4"/>
                </a:moveTo>
                <a:cubicBezTo>
                  <a:pt x="424" y="4"/>
                  <a:pt x="424" y="4"/>
                  <a:pt x="424" y="4"/>
                </a:cubicBezTo>
                <a:cubicBezTo>
                  <a:pt x="425" y="4"/>
                  <a:pt x="425" y="4"/>
                  <a:pt x="425" y="4"/>
                </a:cubicBezTo>
                <a:cubicBezTo>
                  <a:pt x="426" y="4"/>
                  <a:pt x="427" y="3"/>
                  <a:pt x="427" y="2"/>
                </a:cubicBezTo>
                <a:cubicBezTo>
                  <a:pt x="427" y="1"/>
                  <a:pt x="426" y="0"/>
                  <a:pt x="425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21" y="0"/>
                  <a:pt x="421" y="0"/>
                  <a:pt x="421" y="0"/>
                </a:cubicBezTo>
                <a:cubicBezTo>
                  <a:pt x="419" y="0"/>
                  <a:pt x="419" y="1"/>
                  <a:pt x="419" y="2"/>
                </a:cubicBezTo>
                <a:cubicBezTo>
                  <a:pt x="419" y="3"/>
                  <a:pt x="419" y="4"/>
                  <a:pt x="421" y="4"/>
                </a:cubicBezTo>
                <a:close/>
                <a:moveTo>
                  <a:pt x="409" y="4"/>
                </a:moveTo>
                <a:cubicBezTo>
                  <a:pt x="413" y="4"/>
                  <a:pt x="413" y="4"/>
                  <a:pt x="413" y="4"/>
                </a:cubicBezTo>
                <a:cubicBezTo>
                  <a:pt x="414" y="4"/>
                  <a:pt x="415" y="3"/>
                  <a:pt x="415" y="2"/>
                </a:cubicBezTo>
                <a:cubicBezTo>
                  <a:pt x="415" y="1"/>
                  <a:pt x="414" y="0"/>
                  <a:pt x="413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7" y="0"/>
                  <a:pt x="407" y="1"/>
                  <a:pt x="407" y="2"/>
                </a:cubicBezTo>
                <a:cubicBezTo>
                  <a:pt x="407" y="3"/>
                  <a:pt x="407" y="4"/>
                  <a:pt x="409" y="4"/>
                </a:cubicBezTo>
                <a:close/>
                <a:moveTo>
                  <a:pt x="397" y="4"/>
                </a:moveTo>
                <a:cubicBezTo>
                  <a:pt x="401" y="4"/>
                  <a:pt x="401" y="4"/>
                  <a:pt x="401" y="4"/>
                </a:cubicBezTo>
                <a:cubicBezTo>
                  <a:pt x="402" y="4"/>
                  <a:pt x="403" y="3"/>
                  <a:pt x="403" y="2"/>
                </a:cubicBezTo>
                <a:cubicBezTo>
                  <a:pt x="403" y="1"/>
                  <a:pt x="402" y="0"/>
                  <a:pt x="401" y="0"/>
                </a:cubicBezTo>
                <a:cubicBezTo>
                  <a:pt x="397" y="0"/>
                  <a:pt x="397" y="0"/>
                  <a:pt x="397" y="0"/>
                </a:cubicBezTo>
                <a:cubicBezTo>
                  <a:pt x="395" y="0"/>
                  <a:pt x="395" y="1"/>
                  <a:pt x="395" y="2"/>
                </a:cubicBezTo>
                <a:cubicBezTo>
                  <a:pt x="395" y="3"/>
                  <a:pt x="395" y="4"/>
                  <a:pt x="397" y="4"/>
                </a:cubicBezTo>
                <a:close/>
                <a:moveTo>
                  <a:pt x="385" y="4"/>
                </a:moveTo>
                <a:cubicBezTo>
                  <a:pt x="389" y="4"/>
                  <a:pt x="389" y="4"/>
                  <a:pt x="389" y="4"/>
                </a:cubicBezTo>
                <a:cubicBezTo>
                  <a:pt x="390" y="4"/>
                  <a:pt x="391" y="3"/>
                  <a:pt x="391" y="2"/>
                </a:cubicBezTo>
                <a:cubicBezTo>
                  <a:pt x="391" y="1"/>
                  <a:pt x="390" y="0"/>
                  <a:pt x="389" y="0"/>
                </a:cubicBezTo>
                <a:cubicBezTo>
                  <a:pt x="385" y="0"/>
                  <a:pt x="385" y="0"/>
                  <a:pt x="385" y="0"/>
                </a:cubicBezTo>
                <a:cubicBezTo>
                  <a:pt x="383" y="0"/>
                  <a:pt x="383" y="1"/>
                  <a:pt x="383" y="2"/>
                </a:cubicBezTo>
                <a:cubicBezTo>
                  <a:pt x="383" y="3"/>
                  <a:pt x="383" y="4"/>
                  <a:pt x="385" y="4"/>
                </a:cubicBezTo>
                <a:close/>
                <a:moveTo>
                  <a:pt x="373" y="4"/>
                </a:moveTo>
                <a:cubicBezTo>
                  <a:pt x="377" y="4"/>
                  <a:pt x="377" y="4"/>
                  <a:pt x="377" y="4"/>
                </a:cubicBezTo>
                <a:cubicBezTo>
                  <a:pt x="378" y="4"/>
                  <a:pt x="379" y="3"/>
                  <a:pt x="379" y="2"/>
                </a:cubicBezTo>
                <a:cubicBezTo>
                  <a:pt x="379" y="1"/>
                  <a:pt x="378" y="0"/>
                  <a:pt x="377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1" y="0"/>
                  <a:pt x="371" y="1"/>
                  <a:pt x="371" y="2"/>
                </a:cubicBezTo>
                <a:cubicBezTo>
                  <a:pt x="371" y="3"/>
                  <a:pt x="371" y="4"/>
                  <a:pt x="373" y="4"/>
                </a:cubicBezTo>
                <a:close/>
                <a:moveTo>
                  <a:pt x="361" y="4"/>
                </a:moveTo>
                <a:cubicBezTo>
                  <a:pt x="365" y="4"/>
                  <a:pt x="365" y="4"/>
                  <a:pt x="365" y="4"/>
                </a:cubicBezTo>
                <a:cubicBezTo>
                  <a:pt x="366" y="4"/>
                  <a:pt x="367" y="3"/>
                  <a:pt x="367" y="2"/>
                </a:cubicBezTo>
                <a:cubicBezTo>
                  <a:pt x="367" y="1"/>
                  <a:pt x="366" y="0"/>
                  <a:pt x="365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59" y="0"/>
                  <a:pt x="359" y="1"/>
                  <a:pt x="359" y="2"/>
                </a:cubicBezTo>
                <a:cubicBezTo>
                  <a:pt x="359" y="3"/>
                  <a:pt x="359" y="4"/>
                  <a:pt x="361" y="4"/>
                </a:cubicBezTo>
                <a:close/>
                <a:moveTo>
                  <a:pt x="349" y="4"/>
                </a:moveTo>
                <a:cubicBezTo>
                  <a:pt x="353" y="4"/>
                  <a:pt x="353" y="4"/>
                  <a:pt x="353" y="4"/>
                </a:cubicBezTo>
                <a:cubicBezTo>
                  <a:pt x="354" y="4"/>
                  <a:pt x="355" y="3"/>
                  <a:pt x="355" y="2"/>
                </a:cubicBezTo>
                <a:cubicBezTo>
                  <a:pt x="355" y="1"/>
                  <a:pt x="354" y="0"/>
                  <a:pt x="353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7" y="0"/>
                  <a:pt x="347" y="1"/>
                  <a:pt x="347" y="2"/>
                </a:cubicBezTo>
                <a:cubicBezTo>
                  <a:pt x="347" y="3"/>
                  <a:pt x="347" y="4"/>
                  <a:pt x="349" y="4"/>
                </a:cubicBezTo>
                <a:close/>
                <a:moveTo>
                  <a:pt x="337" y="4"/>
                </a:moveTo>
                <a:cubicBezTo>
                  <a:pt x="341" y="4"/>
                  <a:pt x="341" y="4"/>
                  <a:pt x="341" y="4"/>
                </a:cubicBezTo>
                <a:cubicBezTo>
                  <a:pt x="342" y="4"/>
                  <a:pt x="343" y="3"/>
                  <a:pt x="343" y="2"/>
                </a:cubicBezTo>
                <a:cubicBezTo>
                  <a:pt x="343" y="1"/>
                  <a:pt x="342" y="0"/>
                  <a:pt x="341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335" y="0"/>
                  <a:pt x="335" y="1"/>
                  <a:pt x="335" y="2"/>
                </a:cubicBezTo>
                <a:cubicBezTo>
                  <a:pt x="335" y="3"/>
                  <a:pt x="335" y="4"/>
                  <a:pt x="337" y="4"/>
                </a:cubicBezTo>
                <a:close/>
                <a:moveTo>
                  <a:pt x="325" y="4"/>
                </a:moveTo>
                <a:cubicBezTo>
                  <a:pt x="329" y="4"/>
                  <a:pt x="329" y="4"/>
                  <a:pt x="329" y="4"/>
                </a:cubicBezTo>
                <a:cubicBezTo>
                  <a:pt x="330" y="4"/>
                  <a:pt x="331" y="3"/>
                  <a:pt x="331" y="2"/>
                </a:cubicBezTo>
                <a:cubicBezTo>
                  <a:pt x="331" y="1"/>
                  <a:pt x="330" y="0"/>
                  <a:pt x="329" y="0"/>
                </a:cubicBezTo>
                <a:cubicBezTo>
                  <a:pt x="325" y="0"/>
                  <a:pt x="325" y="0"/>
                  <a:pt x="325" y="0"/>
                </a:cubicBezTo>
                <a:cubicBezTo>
                  <a:pt x="323" y="0"/>
                  <a:pt x="323" y="1"/>
                  <a:pt x="323" y="2"/>
                </a:cubicBezTo>
                <a:cubicBezTo>
                  <a:pt x="323" y="3"/>
                  <a:pt x="323" y="4"/>
                  <a:pt x="325" y="4"/>
                </a:cubicBezTo>
                <a:close/>
                <a:moveTo>
                  <a:pt x="313" y="4"/>
                </a:moveTo>
                <a:cubicBezTo>
                  <a:pt x="317" y="4"/>
                  <a:pt x="317" y="4"/>
                  <a:pt x="317" y="4"/>
                </a:cubicBezTo>
                <a:cubicBezTo>
                  <a:pt x="318" y="4"/>
                  <a:pt x="319" y="3"/>
                  <a:pt x="319" y="2"/>
                </a:cubicBezTo>
                <a:cubicBezTo>
                  <a:pt x="319" y="1"/>
                  <a:pt x="318" y="0"/>
                  <a:pt x="317" y="0"/>
                </a:cubicBezTo>
                <a:cubicBezTo>
                  <a:pt x="313" y="0"/>
                  <a:pt x="313" y="0"/>
                  <a:pt x="313" y="0"/>
                </a:cubicBezTo>
                <a:cubicBezTo>
                  <a:pt x="311" y="0"/>
                  <a:pt x="311" y="1"/>
                  <a:pt x="311" y="2"/>
                </a:cubicBezTo>
                <a:cubicBezTo>
                  <a:pt x="311" y="3"/>
                  <a:pt x="311" y="4"/>
                  <a:pt x="313" y="4"/>
                </a:cubicBezTo>
                <a:close/>
                <a:moveTo>
                  <a:pt x="301" y="4"/>
                </a:moveTo>
                <a:cubicBezTo>
                  <a:pt x="305" y="4"/>
                  <a:pt x="305" y="4"/>
                  <a:pt x="305" y="4"/>
                </a:cubicBezTo>
                <a:cubicBezTo>
                  <a:pt x="306" y="4"/>
                  <a:pt x="307" y="3"/>
                  <a:pt x="307" y="2"/>
                </a:cubicBezTo>
                <a:cubicBezTo>
                  <a:pt x="307" y="1"/>
                  <a:pt x="306" y="0"/>
                  <a:pt x="305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299" y="0"/>
                  <a:pt x="299" y="1"/>
                  <a:pt x="299" y="2"/>
                </a:cubicBezTo>
                <a:cubicBezTo>
                  <a:pt x="299" y="3"/>
                  <a:pt x="299" y="4"/>
                  <a:pt x="301" y="4"/>
                </a:cubicBezTo>
                <a:close/>
                <a:moveTo>
                  <a:pt x="289" y="4"/>
                </a:moveTo>
                <a:cubicBezTo>
                  <a:pt x="293" y="4"/>
                  <a:pt x="293" y="4"/>
                  <a:pt x="293" y="4"/>
                </a:cubicBezTo>
                <a:cubicBezTo>
                  <a:pt x="294" y="4"/>
                  <a:pt x="295" y="3"/>
                  <a:pt x="295" y="2"/>
                </a:cubicBezTo>
                <a:cubicBezTo>
                  <a:pt x="295" y="1"/>
                  <a:pt x="294" y="0"/>
                  <a:pt x="293" y="0"/>
                </a:cubicBezTo>
                <a:cubicBezTo>
                  <a:pt x="289" y="0"/>
                  <a:pt x="289" y="0"/>
                  <a:pt x="289" y="0"/>
                </a:cubicBezTo>
                <a:cubicBezTo>
                  <a:pt x="287" y="0"/>
                  <a:pt x="287" y="1"/>
                  <a:pt x="287" y="2"/>
                </a:cubicBezTo>
                <a:cubicBezTo>
                  <a:pt x="287" y="3"/>
                  <a:pt x="287" y="4"/>
                  <a:pt x="289" y="4"/>
                </a:cubicBezTo>
                <a:close/>
                <a:moveTo>
                  <a:pt x="277" y="4"/>
                </a:moveTo>
                <a:cubicBezTo>
                  <a:pt x="281" y="4"/>
                  <a:pt x="281" y="4"/>
                  <a:pt x="281" y="4"/>
                </a:cubicBezTo>
                <a:cubicBezTo>
                  <a:pt x="282" y="4"/>
                  <a:pt x="283" y="3"/>
                  <a:pt x="283" y="2"/>
                </a:cubicBezTo>
                <a:cubicBezTo>
                  <a:pt x="283" y="1"/>
                  <a:pt x="282" y="0"/>
                  <a:pt x="281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75" y="0"/>
                  <a:pt x="275" y="1"/>
                  <a:pt x="275" y="2"/>
                </a:cubicBezTo>
                <a:cubicBezTo>
                  <a:pt x="275" y="3"/>
                  <a:pt x="275" y="4"/>
                  <a:pt x="277" y="4"/>
                </a:cubicBezTo>
                <a:close/>
                <a:moveTo>
                  <a:pt x="265" y="4"/>
                </a:moveTo>
                <a:cubicBezTo>
                  <a:pt x="269" y="4"/>
                  <a:pt x="269" y="4"/>
                  <a:pt x="269" y="4"/>
                </a:cubicBezTo>
                <a:cubicBezTo>
                  <a:pt x="270" y="4"/>
                  <a:pt x="271" y="3"/>
                  <a:pt x="271" y="2"/>
                </a:cubicBezTo>
                <a:cubicBezTo>
                  <a:pt x="271" y="1"/>
                  <a:pt x="270" y="0"/>
                  <a:pt x="269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3" y="0"/>
                  <a:pt x="263" y="1"/>
                  <a:pt x="263" y="2"/>
                </a:cubicBezTo>
                <a:cubicBezTo>
                  <a:pt x="263" y="3"/>
                  <a:pt x="263" y="4"/>
                  <a:pt x="265" y="4"/>
                </a:cubicBezTo>
                <a:close/>
                <a:moveTo>
                  <a:pt x="253" y="4"/>
                </a:moveTo>
                <a:cubicBezTo>
                  <a:pt x="257" y="4"/>
                  <a:pt x="257" y="4"/>
                  <a:pt x="257" y="4"/>
                </a:cubicBezTo>
                <a:cubicBezTo>
                  <a:pt x="258" y="4"/>
                  <a:pt x="259" y="3"/>
                  <a:pt x="259" y="2"/>
                </a:cubicBezTo>
                <a:cubicBezTo>
                  <a:pt x="259" y="1"/>
                  <a:pt x="258" y="0"/>
                  <a:pt x="257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51" y="0"/>
                  <a:pt x="251" y="1"/>
                  <a:pt x="251" y="2"/>
                </a:cubicBezTo>
                <a:cubicBezTo>
                  <a:pt x="251" y="3"/>
                  <a:pt x="251" y="4"/>
                  <a:pt x="253" y="4"/>
                </a:cubicBezTo>
                <a:close/>
                <a:moveTo>
                  <a:pt x="241" y="4"/>
                </a:moveTo>
                <a:cubicBezTo>
                  <a:pt x="245" y="4"/>
                  <a:pt x="245" y="4"/>
                  <a:pt x="245" y="4"/>
                </a:cubicBezTo>
                <a:cubicBezTo>
                  <a:pt x="246" y="4"/>
                  <a:pt x="247" y="3"/>
                  <a:pt x="247" y="2"/>
                </a:cubicBezTo>
                <a:cubicBezTo>
                  <a:pt x="247" y="1"/>
                  <a:pt x="246" y="0"/>
                  <a:pt x="245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39" y="0"/>
                  <a:pt x="239" y="1"/>
                  <a:pt x="239" y="2"/>
                </a:cubicBezTo>
                <a:cubicBezTo>
                  <a:pt x="239" y="3"/>
                  <a:pt x="239" y="4"/>
                  <a:pt x="241" y="4"/>
                </a:cubicBezTo>
                <a:close/>
                <a:moveTo>
                  <a:pt x="229" y="4"/>
                </a:moveTo>
                <a:cubicBezTo>
                  <a:pt x="233" y="4"/>
                  <a:pt x="233" y="4"/>
                  <a:pt x="233" y="4"/>
                </a:cubicBezTo>
                <a:cubicBezTo>
                  <a:pt x="234" y="4"/>
                  <a:pt x="235" y="3"/>
                  <a:pt x="235" y="2"/>
                </a:cubicBezTo>
                <a:cubicBezTo>
                  <a:pt x="235" y="1"/>
                  <a:pt x="234" y="0"/>
                  <a:pt x="233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7" y="0"/>
                  <a:pt x="227" y="1"/>
                  <a:pt x="227" y="2"/>
                </a:cubicBezTo>
                <a:cubicBezTo>
                  <a:pt x="227" y="3"/>
                  <a:pt x="227" y="4"/>
                  <a:pt x="229" y="4"/>
                </a:cubicBezTo>
                <a:close/>
                <a:moveTo>
                  <a:pt x="217" y="4"/>
                </a:moveTo>
                <a:cubicBezTo>
                  <a:pt x="221" y="4"/>
                  <a:pt x="221" y="4"/>
                  <a:pt x="221" y="4"/>
                </a:cubicBezTo>
                <a:cubicBezTo>
                  <a:pt x="222" y="4"/>
                  <a:pt x="223" y="3"/>
                  <a:pt x="223" y="2"/>
                </a:cubicBezTo>
                <a:cubicBezTo>
                  <a:pt x="223" y="1"/>
                  <a:pt x="222" y="0"/>
                  <a:pt x="22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5" y="0"/>
                  <a:pt x="215" y="1"/>
                  <a:pt x="215" y="2"/>
                </a:cubicBezTo>
                <a:cubicBezTo>
                  <a:pt x="215" y="3"/>
                  <a:pt x="215" y="4"/>
                  <a:pt x="217" y="4"/>
                </a:cubicBezTo>
                <a:close/>
                <a:moveTo>
                  <a:pt x="205" y="4"/>
                </a:moveTo>
                <a:cubicBezTo>
                  <a:pt x="209" y="4"/>
                  <a:pt x="209" y="4"/>
                  <a:pt x="209" y="4"/>
                </a:cubicBezTo>
                <a:cubicBezTo>
                  <a:pt x="210" y="4"/>
                  <a:pt x="211" y="3"/>
                  <a:pt x="211" y="2"/>
                </a:cubicBezTo>
                <a:cubicBezTo>
                  <a:pt x="211" y="1"/>
                  <a:pt x="210" y="0"/>
                  <a:pt x="209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3" y="0"/>
                  <a:pt x="203" y="1"/>
                  <a:pt x="203" y="2"/>
                </a:cubicBezTo>
                <a:cubicBezTo>
                  <a:pt x="203" y="3"/>
                  <a:pt x="203" y="4"/>
                  <a:pt x="205" y="4"/>
                </a:cubicBezTo>
                <a:close/>
                <a:moveTo>
                  <a:pt x="193" y="4"/>
                </a:moveTo>
                <a:cubicBezTo>
                  <a:pt x="197" y="4"/>
                  <a:pt x="197" y="4"/>
                  <a:pt x="197" y="4"/>
                </a:cubicBezTo>
                <a:cubicBezTo>
                  <a:pt x="198" y="4"/>
                  <a:pt x="199" y="3"/>
                  <a:pt x="199" y="2"/>
                </a:cubicBezTo>
                <a:cubicBezTo>
                  <a:pt x="199" y="1"/>
                  <a:pt x="198" y="0"/>
                  <a:pt x="197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1" y="0"/>
                  <a:pt x="191" y="1"/>
                  <a:pt x="191" y="2"/>
                </a:cubicBezTo>
                <a:cubicBezTo>
                  <a:pt x="191" y="3"/>
                  <a:pt x="191" y="4"/>
                  <a:pt x="193" y="4"/>
                </a:cubicBezTo>
                <a:close/>
                <a:moveTo>
                  <a:pt x="181" y="4"/>
                </a:moveTo>
                <a:cubicBezTo>
                  <a:pt x="185" y="4"/>
                  <a:pt x="185" y="4"/>
                  <a:pt x="185" y="4"/>
                </a:cubicBezTo>
                <a:cubicBezTo>
                  <a:pt x="186" y="4"/>
                  <a:pt x="187" y="3"/>
                  <a:pt x="187" y="2"/>
                </a:cubicBezTo>
                <a:cubicBezTo>
                  <a:pt x="187" y="1"/>
                  <a:pt x="186" y="0"/>
                  <a:pt x="185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9" y="0"/>
                  <a:pt x="179" y="1"/>
                  <a:pt x="179" y="2"/>
                </a:cubicBezTo>
                <a:cubicBezTo>
                  <a:pt x="179" y="3"/>
                  <a:pt x="179" y="4"/>
                  <a:pt x="181" y="4"/>
                </a:cubicBezTo>
                <a:close/>
                <a:moveTo>
                  <a:pt x="169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74" y="4"/>
                  <a:pt x="175" y="3"/>
                  <a:pt x="175" y="2"/>
                </a:cubicBezTo>
                <a:cubicBezTo>
                  <a:pt x="175" y="1"/>
                  <a:pt x="174" y="0"/>
                  <a:pt x="17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7" y="0"/>
                  <a:pt x="167" y="1"/>
                  <a:pt x="167" y="2"/>
                </a:cubicBezTo>
                <a:cubicBezTo>
                  <a:pt x="167" y="3"/>
                  <a:pt x="167" y="4"/>
                  <a:pt x="169" y="4"/>
                </a:cubicBezTo>
                <a:close/>
                <a:moveTo>
                  <a:pt x="157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2" y="4"/>
                  <a:pt x="163" y="3"/>
                  <a:pt x="163" y="2"/>
                </a:cubicBezTo>
                <a:cubicBezTo>
                  <a:pt x="163" y="1"/>
                  <a:pt x="162" y="0"/>
                  <a:pt x="161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5" y="0"/>
                  <a:pt x="155" y="1"/>
                  <a:pt x="155" y="2"/>
                </a:cubicBezTo>
                <a:cubicBezTo>
                  <a:pt x="155" y="3"/>
                  <a:pt x="155" y="4"/>
                  <a:pt x="157" y="4"/>
                </a:cubicBezTo>
                <a:close/>
                <a:moveTo>
                  <a:pt x="145" y="4"/>
                </a:moveTo>
                <a:cubicBezTo>
                  <a:pt x="149" y="4"/>
                  <a:pt x="149" y="4"/>
                  <a:pt x="149" y="4"/>
                </a:cubicBezTo>
                <a:cubicBezTo>
                  <a:pt x="150" y="4"/>
                  <a:pt x="151" y="3"/>
                  <a:pt x="151" y="2"/>
                </a:cubicBezTo>
                <a:cubicBezTo>
                  <a:pt x="151" y="1"/>
                  <a:pt x="150" y="0"/>
                  <a:pt x="149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3" y="0"/>
                  <a:pt x="143" y="1"/>
                  <a:pt x="143" y="2"/>
                </a:cubicBezTo>
                <a:cubicBezTo>
                  <a:pt x="143" y="3"/>
                  <a:pt x="143" y="4"/>
                  <a:pt x="145" y="4"/>
                </a:cubicBezTo>
                <a:close/>
                <a:moveTo>
                  <a:pt x="133" y="4"/>
                </a:moveTo>
                <a:cubicBezTo>
                  <a:pt x="137" y="4"/>
                  <a:pt x="137" y="4"/>
                  <a:pt x="137" y="4"/>
                </a:cubicBezTo>
                <a:cubicBezTo>
                  <a:pt x="138" y="4"/>
                  <a:pt x="139" y="3"/>
                  <a:pt x="139" y="2"/>
                </a:cubicBezTo>
                <a:cubicBezTo>
                  <a:pt x="139" y="1"/>
                  <a:pt x="138" y="0"/>
                  <a:pt x="13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1" y="0"/>
                  <a:pt x="131" y="1"/>
                  <a:pt x="131" y="2"/>
                </a:cubicBezTo>
                <a:cubicBezTo>
                  <a:pt x="131" y="3"/>
                  <a:pt x="131" y="4"/>
                  <a:pt x="133" y="4"/>
                </a:cubicBezTo>
                <a:close/>
                <a:moveTo>
                  <a:pt x="121" y="4"/>
                </a:moveTo>
                <a:cubicBezTo>
                  <a:pt x="125" y="4"/>
                  <a:pt x="125" y="4"/>
                  <a:pt x="125" y="4"/>
                </a:cubicBezTo>
                <a:cubicBezTo>
                  <a:pt x="126" y="4"/>
                  <a:pt x="127" y="3"/>
                  <a:pt x="127" y="2"/>
                </a:cubicBezTo>
                <a:cubicBezTo>
                  <a:pt x="127" y="1"/>
                  <a:pt x="126" y="0"/>
                  <a:pt x="125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19" y="0"/>
                  <a:pt x="119" y="1"/>
                  <a:pt x="119" y="2"/>
                </a:cubicBezTo>
                <a:cubicBezTo>
                  <a:pt x="119" y="3"/>
                  <a:pt x="119" y="4"/>
                  <a:pt x="121" y="4"/>
                </a:cubicBezTo>
                <a:close/>
                <a:moveTo>
                  <a:pt x="109" y="4"/>
                </a:moveTo>
                <a:cubicBezTo>
                  <a:pt x="113" y="4"/>
                  <a:pt x="113" y="4"/>
                  <a:pt x="113" y="4"/>
                </a:cubicBezTo>
                <a:cubicBezTo>
                  <a:pt x="114" y="4"/>
                  <a:pt x="115" y="3"/>
                  <a:pt x="115" y="2"/>
                </a:cubicBezTo>
                <a:cubicBezTo>
                  <a:pt x="115" y="1"/>
                  <a:pt x="114" y="0"/>
                  <a:pt x="113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7" y="0"/>
                  <a:pt x="107" y="1"/>
                  <a:pt x="107" y="2"/>
                </a:cubicBezTo>
                <a:cubicBezTo>
                  <a:pt x="107" y="3"/>
                  <a:pt x="107" y="4"/>
                  <a:pt x="109" y="4"/>
                </a:cubicBezTo>
                <a:close/>
                <a:moveTo>
                  <a:pt x="97" y="4"/>
                </a:moveTo>
                <a:cubicBezTo>
                  <a:pt x="101" y="4"/>
                  <a:pt x="101" y="4"/>
                  <a:pt x="101" y="4"/>
                </a:cubicBezTo>
                <a:cubicBezTo>
                  <a:pt x="102" y="4"/>
                  <a:pt x="103" y="3"/>
                  <a:pt x="103" y="2"/>
                </a:cubicBezTo>
                <a:cubicBezTo>
                  <a:pt x="103" y="1"/>
                  <a:pt x="102" y="0"/>
                  <a:pt x="10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5" y="0"/>
                  <a:pt x="95" y="1"/>
                  <a:pt x="95" y="2"/>
                </a:cubicBezTo>
                <a:cubicBezTo>
                  <a:pt x="95" y="3"/>
                  <a:pt x="95" y="4"/>
                  <a:pt x="97" y="4"/>
                </a:cubicBezTo>
                <a:close/>
                <a:moveTo>
                  <a:pt x="85" y="4"/>
                </a:moveTo>
                <a:cubicBezTo>
                  <a:pt x="89" y="4"/>
                  <a:pt x="89" y="4"/>
                  <a:pt x="89" y="4"/>
                </a:cubicBezTo>
                <a:cubicBezTo>
                  <a:pt x="90" y="4"/>
                  <a:pt x="91" y="3"/>
                  <a:pt x="91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3" y="0"/>
                  <a:pt x="83" y="1"/>
                  <a:pt x="83" y="2"/>
                </a:cubicBezTo>
                <a:cubicBezTo>
                  <a:pt x="83" y="3"/>
                  <a:pt x="83" y="4"/>
                  <a:pt x="85" y="4"/>
                </a:cubicBezTo>
                <a:close/>
                <a:moveTo>
                  <a:pt x="73" y="4"/>
                </a:moveTo>
                <a:cubicBezTo>
                  <a:pt x="77" y="4"/>
                  <a:pt x="77" y="4"/>
                  <a:pt x="77" y="4"/>
                </a:cubicBezTo>
                <a:cubicBezTo>
                  <a:pt x="78" y="4"/>
                  <a:pt x="79" y="3"/>
                  <a:pt x="79" y="2"/>
                </a:cubicBezTo>
                <a:cubicBezTo>
                  <a:pt x="79" y="1"/>
                  <a:pt x="78" y="0"/>
                  <a:pt x="77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0"/>
                  <a:pt x="71" y="1"/>
                  <a:pt x="71" y="2"/>
                </a:cubicBezTo>
                <a:cubicBezTo>
                  <a:pt x="71" y="3"/>
                  <a:pt x="71" y="4"/>
                  <a:pt x="73" y="4"/>
                </a:cubicBezTo>
                <a:close/>
                <a:moveTo>
                  <a:pt x="61" y="4"/>
                </a:moveTo>
                <a:cubicBezTo>
                  <a:pt x="65" y="4"/>
                  <a:pt x="65" y="4"/>
                  <a:pt x="65" y="4"/>
                </a:cubicBezTo>
                <a:cubicBezTo>
                  <a:pt x="66" y="4"/>
                  <a:pt x="67" y="3"/>
                  <a:pt x="67" y="2"/>
                </a:cubicBezTo>
                <a:cubicBezTo>
                  <a:pt x="67" y="1"/>
                  <a:pt x="66" y="0"/>
                  <a:pt x="6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9" y="0"/>
                  <a:pt x="59" y="1"/>
                  <a:pt x="59" y="2"/>
                </a:cubicBezTo>
                <a:cubicBezTo>
                  <a:pt x="59" y="3"/>
                  <a:pt x="59" y="4"/>
                  <a:pt x="61" y="4"/>
                </a:cubicBezTo>
                <a:close/>
                <a:moveTo>
                  <a:pt x="49" y="4"/>
                </a:moveTo>
                <a:cubicBezTo>
                  <a:pt x="53" y="4"/>
                  <a:pt x="53" y="4"/>
                  <a:pt x="53" y="4"/>
                </a:cubicBezTo>
                <a:cubicBezTo>
                  <a:pt x="54" y="4"/>
                  <a:pt x="55" y="3"/>
                  <a:pt x="55" y="2"/>
                </a:cubicBezTo>
                <a:cubicBezTo>
                  <a:pt x="55" y="1"/>
                  <a:pt x="54" y="0"/>
                  <a:pt x="5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7" y="0"/>
                  <a:pt x="47" y="1"/>
                  <a:pt x="47" y="2"/>
                </a:cubicBezTo>
                <a:cubicBezTo>
                  <a:pt x="47" y="3"/>
                  <a:pt x="47" y="4"/>
                  <a:pt x="49" y="4"/>
                </a:cubicBezTo>
                <a:close/>
                <a:moveTo>
                  <a:pt x="37" y="4"/>
                </a:moveTo>
                <a:cubicBezTo>
                  <a:pt x="41" y="4"/>
                  <a:pt x="41" y="4"/>
                  <a:pt x="41" y="4"/>
                </a:cubicBezTo>
                <a:cubicBezTo>
                  <a:pt x="42" y="4"/>
                  <a:pt x="43" y="3"/>
                  <a:pt x="43" y="2"/>
                </a:cubicBezTo>
                <a:cubicBezTo>
                  <a:pt x="43" y="1"/>
                  <a:pt x="42" y="0"/>
                  <a:pt x="4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1"/>
                  <a:pt x="35" y="2"/>
                </a:cubicBezTo>
                <a:cubicBezTo>
                  <a:pt x="35" y="3"/>
                  <a:pt x="35" y="4"/>
                  <a:pt x="37" y="4"/>
                </a:cubicBezTo>
                <a:close/>
                <a:moveTo>
                  <a:pt x="25" y="4"/>
                </a:moveTo>
                <a:cubicBezTo>
                  <a:pt x="26" y="4"/>
                  <a:pt x="27" y="4"/>
                  <a:pt x="28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1" y="3"/>
                  <a:pt x="31" y="2"/>
                </a:cubicBezTo>
                <a:cubicBezTo>
                  <a:pt x="31" y="1"/>
                  <a:pt x="30" y="0"/>
                  <a:pt x="2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4" y="1"/>
                </a:cubicBezTo>
                <a:cubicBezTo>
                  <a:pt x="23" y="1"/>
                  <a:pt x="22" y="2"/>
                  <a:pt x="23" y="3"/>
                </a:cubicBezTo>
                <a:cubicBezTo>
                  <a:pt x="23" y="4"/>
                  <a:pt x="24" y="5"/>
                  <a:pt x="25" y="4"/>
                </a:cubicBezTo>
                <a:close/>
                <a:moveTo>
                  <a:pt x="15" y="8"/>
                </a:moveTo>
                <a:cubicBezTo>
                  <a:pt x="16" y="8"/>
                  <a:pt x="17" y="7"/>
                  <a:pt x="18" y="7"/>
                </a:cubicBezTo>
                <a:cubicBezTo>
                  <a:pt x="19" y="6"/>
                  <a:pt x="19" y="5"/>
                  <a:pt x="19" y="4"/>
                </a:cubicBezTo>
                <a:cubicBezTo>
                  <a:pt x="18" y="3"/>
                  <a:pt x="17" y="2"/>
                  <a:pt x="16" y="3"/>
                </a:cubicBezTo>
                <a:cubicBezTo>
                  <a:pt x="15" y="3"/>
                  <a:pt x="14" y="4"/>
                  <a:pt x="12" y="5"/>
                </a:cubicBezTo>
                <a:cubicBezTo>
                  <a:pt x="11" y="6"/>
                  <a:pt x="11" y="7"/>
                  <a:pt x="12" y="8"/>
                </a:cubicBezTo>
                <a:cubicBezTo>
                  <a:pt x="12" y="9"/>
                  <a:pt x="14" y="9"/>
                  <a:pt x="15" y="8"/>
                </a:cubicBezTo>
                <a:close/>
                <a:moveTo>
                  <a:pt x="7" y="16"/>
                </a:moveTo>
                <a:cubicBezTo>
                  <a:pt x="8" y="15"/>
                  <a:pt x="8" y="14"/>
                  <a:pt x="9" y="13"/>
                </a:cubicBezTo>
                <a:cubicBezTo>
                  <a:pt x="10" y="12"/>
                  <a:pt x="10" y="11"/>
                  <a:pt x="9" y="10"/>
                </a:cubicBezTo>
                <a:cubicBezTo>
                  <a:pt x="8" y="10"/>
                  <a:pt x="7" y="10"/>
                  <a:pt x="6" y="11"/>
                </a:cubicBezTo>
                <a:cubicBezTo>
                  <a:pt x="5" y="12"/>
                  <a:pt x="4" y="13"/>
                  <a:pt x="4" y="14"/>
                </a:cubicBezTo>
                <a:cubicBezTo>
                  <a:pt x="3" y="15"/>
                  <a:pt x="3" y="17"/>
                  <a:pt x="4" y="17"/>
                </a:cubicBezTo>
                <a:cubicBezTo>
                  <a:pt x="5" y="18"/>
                  <a:pt x="6" y="17"/>
                  <a:pt x="7" y="16"/>
                </a:cubicBezTo>
                <a:close/>
                <a:moveTo>
                  <a:pt x="4" y="27"/>
                </a:moveTo>
                <a:cubicBezTo>
                  <a:pt x="4" y="26"/>
                  <a:pt x="4" y="24"/>
                  <a:pt x="4" y="23"/>
                </a:cubicBezTo>
                <a:cubicBezTo>
                  <a:pt x="5" y="22"/>
                  <a:pt x="4" y="21"/>
                  <a:pt x="3" y="21"/>
                </a:cubicBezTo>
                <a:cubicBezTo>
                  <a:pt x="2" y="21"/>
                  <a:pt x="1" y="21"/>
                  <a:pt x="1" y="22"/>
                </a:cubicBezTo>
                <a:cubicBezTo>
                  <a:pt x="0" y="24"/>
                  <a:pt x="0" y="25"/>
                  <a:pt x="0" y="27"/>
                </a:cubicBezTo>
                <a:cubicBezTo>
                  <a:pt x="0" y="28"/>
                  <a:pt x="1" y="29"/>
                  <a:pt x="2" y="29"/>
                </a:cubicBezTo>
                <a:cubicBezTo>
                  <a:pt x="3" y="29"/>
                  <a:pt x="4" y="28"/>
                  <a:pt x="4" y="27"/>
                </a:cubicBezTo>
                <a:close/>
                <a:moveTo>
                  <a:pt x="4" y="39"/>
                </a:moveTo>
                <a:cubicBezTo>
                  <a:pt x="4" y="35"/>
                  <a:pt x="4" y="35"/>
                  <a:pt x="4" y="35"/>
                </a:cubicBezTo>
                <a:cubicBezTo>
                  <a:pt x="4" y="34"/>
                  <a:pt x="3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1" y="41"/>
                  <a:pt x="2" y="41"/>
                </a:cubicBezTo>
                <a:cubicBezTo>
                  <a:pt x="3" y="41"/>
                  <a:pt x="4" y="40"/>
                  <a:pt x="4" y="39"/>
                </a:cubicBezTo>
                <a:close/>
                <a:moveTo>
                  <a:pt x="4" y="51"/>
                </a:moveTo>
                <a:cubicBezTo>
                  <a:pt x="4" y="47"/>
                  <a:pt x="4" y="47"/>
                  <a:pt x="4" y="47"/>
                </a:cubicBezTo>
                <a:cubicBezTo>
                  <a:pt x="4" y="46"/>
                  <a:pt x="3" y="45"/>
                  <a:pt x="2" y="45"/>
                </a:cubicBezTo>
                <a:cubicBezTo>
                  <a:pt x="1" y="45"/>
                  <a:pt x="0" y="46"/>
                  <a:pt x="0" y="47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" y="53"/>
                  <a:pt x="2" y="53"/>
                </a:cubicBezTo>
                <a:cubicBezTo>
                  <a:pt x="3" y="53"/>
                  <a:pt x="4" y="52"/>
                  <a:pt x="4" y="51"/>
                </a:cubicBezTo>
                <a:close/>
                <a:moveTo>
                  <a:pt x="4" y="63"/>
                </a:moveTo>
                <a:cubicBezTo>
                  <a:pt x="4" y="59"/>
                  <a:pt x="4" y="59"/>
                  <a:pt x="4" y="59"/>
                </a:cubicBezTo>
                <a:cubicBezTo>
                  <a:pt x="4" y="58"/>
                  <a:pt x="3" y="57"/>
                  <a:pt x="2" y="57"/>
                </a:cubicBezTo>
                <a:cubicBezTo>
                  <a:pt x="1" y="57"/>
                  <a:pt x="0" y="58"/>
                  <a:pt x="0" y="59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3" y="65"/>
                  <a:pt x="4" y="64"/>
                  <a:pt x="4" y="63"/>
                </a:cubicBezTo>
                <a:close/>
                <a:moveTo>
                  <a:pt x="4" y="75"/>
                </a:moveTo>
                <a:cubicBezTo>
                  <a:pt x="4" y="71"/>
                  <a:pt x="4" y="71"/>
                  <a:pt x="4" y="71"/>
                </a:cubicBezTo>
                <a:cubicBezTo>
                  <a:pt x="4" y="70"/>
                  <a:pt x="3" y="69"/>
                  <a:pt x="2" y="69"/>
                </a:cubicBezTo>
                <a:cubicBezTo>
                  <a:pt x="1" y="69"/>
                  <a:pt x="0" y="70"/>
                  <a:pt x="0" y="71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1" y="77"/>
                  <a:pt x="2" y="77"/>
                </a:cubicBezTo>
                <a:cubicBezTo>
                  <a:pt x="3" y="77"/>
                  <a:pt x="4" y="76"/>
                  <a:pt x="4" y="75"/>
                </a:cubicBezTo>
                <a:close/>
                <a:moveTo>
                  <a:pt x="4" y="87"/>
                </a:moveTo>
                <a:cubicBezTo>
                  <a:pt x="4" y="83"/>
                  <a:pt x="4" y="83"/>
                  <a:pt x="4" y="83"/>
                </a:cubicBezTo>
                <a:cubicBezTo>
                  <a:pt x="4" y="82"/>
                  <a:pt x="3" y="81"/>
                  <a:pt x="2" y="81"/>
                </a:cubicBezTo>
                <a:cubicBezTo>
                  <a:pt x="1" y="81"/>
                  <a:pt x="0" y="82"/>
                  <a:pt x="0" y="8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1" y="89"/>
                  <a:pt x="2" y="89"/>
                </a:cubicBezTo>
                <a:cubicBezTo>
                  <a:pt x="3" y="89"/>
                  <a:pt x="4" y="88"/>
                  <a:pt x="4" y="87"/>
                </a:cubicBezTo>
                <a:close/>
                <a:moveTo>
                  <a:pt x="4" y="99"/>
                </a:moveTo>
                <a:cubicBezTo>
                  <a:pt x="4" y="95"/>
                  <a:pt x="4" y="95"/>
                  <a:pt x="4" y="95"/>
                </a:cubicBezTo>
                <a:cubicBezTo>
                  <a:pt x="4" y="94"/>
                  <a:pt x="3" y="93"/>
                  <a:pt x="2" y="93"/>
                </a:cubicBezTo>
                <a:cubicBezTo>
                  <a:pt x="1" y="93"/>
                  <a:pt x="0" y="94"/>
                  <a:pt x="0" y="95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0"/>
                  <a:pt x="1" y="101"/>
                  <a:pt x="2" y="101"/>
                </a:cubicBezTo>
                <a:cubicBezTo>
                  <a:pt x="3" y="101"/>
                  <a:pt x="4" y="100"/>
                  <a:pt x="4" y="99"/>
                </a:cubicBezTo>
                <a:close/>
                <a:moveTo>
                  <a:pt x="4" y="111"/>
                </a:moveTo>
                <a:cubicBezTo>
                  <a:pt x="4" y="107"/>
                  <a:pt x="4" y="107"/>
                  <a:pt x="4" y="107"/>
                </a:cubicBezTo>
                <a:cubicBezTo>
                  <a:pt x="4" y="106"/>
                  <a:pt x="3" y="105"/>
                  <a:pt x="2" y="105"/>
                </a:cubicBezTo>
                <a:cubicBezTo>
                  <a:pt x="1" y="105"/>
                  <a:pt x="0" y="106"/>
                  <a:pt x="0" y="10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2"/>
                  <a:pt x="1" y="113"/>
                  <a:pt x="2" y="113"/>
                </a:cubicBezTo>
                <a:cubicBezTo>
                  <a:pt x="3" y="113"/>
                  <a:pt x="4" y="112"/>
                  <a:pt x="4" y="111"/>
                </a:cubicBezTo>
                <a:close/>
                <a:moveTo>
                  <a:pt x="5" y="122"/>
                </a:moveTo>
                <a:cubicBezTo>
                  <a:pt x="5" y="121"/>
                  <a:pt x="5" y="119"/>
                  <a:pt x="4" y="118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17"/>
                  <a:pt x="0" y="118"/>
                  <a:pt x="1" y="119"/>
                </a:cubicBezTo>
                <a:cubicBezTo>
                  <a:pt x="1" y="121"/>
                  <a:pt x="1" y="122"/>
                  <a:pt x="2" y="123"/>
                </a:cubicBezTo>
                <a:cubicBezTo>
                  <a:pt x="2" y="124"/>
                  <a:pt x="3" y="125"/>
                  <a:pt x="4" y="124"/>
                </a:cubicBezTo>
                <a:cubicBezTo>
                  <a:pt x="5" y="124"/>
                  <a:pt x="6" y="123"/>
                  <a:pt x="5" y="122"/>
                </a:cubicBezTo>
                <a:close/>
                <a:moveTo>
                  <a:pt x="12" y="131"/>
                </a:moveTo>
                <a:cubicBezTo>
                  <a:pt x="11" y="130"/>
                  <a:pt x="10" y="129"/>
                  <a:pt x="9" y="128"/>
                </a:cubicBezTo>
                <a:cubicBezTo>
                  <a:pt x="8" y="127"/>
                  <a:pt x="7" y="127"/>
                  <a:pt x="6" y="128"/>
                </a:cubicBezTo>
                <a:cubicBezTo>
                  <a:pt x="5" y="129"/>
                  <a:pt x="5" y="130"/>
                  <a:pt x="6" y="131"/>
                </a:cubicBezTo>
                <a:cubicBezTo>
                  <a:pt x="7" y="132"/>
                  <a:pt x="8" y="133"/>
                  <a:pt x="9" y="134"/>
                </a:cubicBezTo>
                <a:cubicBezTo>
                  <a:pt x="10" y="135"/>
                  <a:pt x="11" y="135"/>
                  <a:pt x="12" y="134"/>
                </a:cubicBezTo>
                <a:cubicBezTo>
                  <a:pt x="13" y="133"/>
                  <a:pt x="12" y="132"/>
                  <a:pt x="12" y="131"/>
                </a:cubicBezTo>
                <a:close/>
                <a:moveTo>
                  <a:pt x="21" y="136"/>
                </a:moveTo>
                <a:cubicBezTo>
                  <a:pt x="20" y="136"/>
                  <a:pt x="19" y="135"/>
                  <a:pt x="18" y="135"/>
                </a:cubicBezTo>
                <a:cubicBezTo>
                  <a:pt x="17" y="134"/>
                  <a:pt x="16" y="135"/>
                  <a:pt x="15" y="136"/>
                </a:cubicBezTo>
                <a:cubicBezTo>
                  <a:pt x="15" y="137"/>
                  <a:pt x="15" y="138"/>
                  <a:pt x="16" y="139"/>
                </a:cubicBezTo>
                <a:cubicBezTo>
                  <a:pt x="17" y="139"/>
                  <a:pt x="19" y="140"/>
                  <a:pt x="20" y="140"/>
                </a:cubicBezTo>
                <a:cubicBezTo>
                  <a:pt x="21" y="140"/>
                  <a:pt x="22" y="140"/>
                  <a:pt x="23" y="139"/>
                </a:cubicBezTo>
                <a:cubicBezTo>
                  <a:pt x="23" y="138"/>
                  <a:pt x="22" y="137"/>
                  <a:pt x="21" y="136"/>
                </a:cubicBezTo>
                <a:close/>
                <a:moveTo>
                  <a:pt x="33" y="137"/>
                </a:moveTo>
                <a:cubicBezTo>
                  <a:pt x="29" y="137"/>
                  <a:pt x="29" y="137"/>
                  <a:pt x="29" y="137"/>
                </a:cubicBezTo>
                <a:cubicBezTo>
                  <a:pt x="28" y="137"/>
                  <a:pt x="27" y="138"/>
                  <a:pt x="27" y="139"/>
                </a:cubicBezTo>
                <a:cubicBezTo>
                  <a:pt x="27" y="140"/>
                  <a:pt x="28" y="141"/>
                  <a:pt x="29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4" y="141"/>
                  <a:pt x="35" y="140"/>
                  <a:pt x="35" y="139"/>
                </a:cubicBezTo>
                <a:cubicBezTo>
                  <a:pt x="35" y="138"/>
                  <a:pt x="34" y="137"/>
                  <a:pt x="33" y="137"/>
                </a:cubicBezTo>
                <a:close/>
                <a:moveTo>
                  <a:pt x="45" y="137"/>
                </a:moveTo>
                <a:cubicBezTo>
                  <a:pt x="41" y="137"/>
                  <a:pt x="41" y="137"/>
                  <a:pt x="41" y="137"/>
                </a:cubicBezTo>
                <a:cubicBezTo>
                  <a:pt x="40" y="137"/>
                  <a:pt x="39" y="138"/>
                  <a:pt x="39" y="139"/>
                </a:cubicBezTo>
                <a:cubicBezTo>
                  <a:pt x="39" y="140"/>
                  <a:pt x="40" y="141"/>
                  <a:pt x="41" y="141"/>
                </a:cubicBezTo>
                <a:cubicBezTo>
                  <a:pt x="45" y="141"/>
                  <a:pt x="45" y="141"/>
                  <a:pt x="45" y="141"/>
                </a:cubicBezTo>
                <a:cubicBezTo>
                  <a:pt x="46" y="141"/>
                  <a:pt x="47" y="140"/>
                  <a:pt x="47" y="139"/>
                </a:cubicBezTo>
                <a:cubicBezTo>
                  <a:pt x="47" y="138"/>
                  <a:pt x="46" y="137"/>
                  <a:pt x="45" y="137"/>
                </a:cubicBezTo>
                <a:close/>
                <a:moveTo>
                  <a:pt x="57" y="137"/>
                </a:moveTo>
                <a:cubicBezTo>
                  <a:pt x="53" y="137"/>
                  <a:pt x="53" y="137"/>
                  <a:pt x="53" y="137"/>
                </a:cubicBezTo>
                <a:cubicBezTo>
                  <a:pt x="52" y="137"/>
                  <a:pt x="51" y="138"/>
                  <a:pt x="51" y="139"/>
                </a:cubicBezTo>
                <a:cubicBezTo>
                  <a:pt x="51" y="140"/>
                  <a:pt x="52" y="141"/>
                  <a:pt x="53" y="141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8" y="141"/>
                  <a:pt x="59" y="140"/>
                  <a:pt x="59" y="139"/>
                </a:cubicBezTo>
                <a:cubicBezTo>
                  <a:pt x="59" y="138"/>
                  <a:pt x="58" y="137"/>
                  <a:pt x="57" y="137"/>
                </a:cubicBezTo>
                <a:close/>
                <a:moveTo>
                  <a:pt x="69" y="137"/>
                </a:moveTo>
                <a:cubicBezTo>
                  <a:pt x="65" y="137"/>
                  <a:pt x="65" y="137"/>
                  <a:pt x="65" y="137"/>
                </a:cubicBezTo>
                <a:cubicBezTo>
                  <a:pt x="64" y="137"/>
                  <a:pt x="63" y="138"/>
                  <a:pt x="63" y="139"/>
                </a:cubicBezTo>
                <a:cubicBezTo>
                  <a:pt x="63" y="140"/>
                  <a:pt x="64" y="141"/>
                  <a:pt x="65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70" y="141"/>
                  <a:pt x="71" y="140"/>
                  <a:pt x="71" y="139"/>
                </a:cubicBezTo>
                <a:cubicBezTo>
                  <a:pt x="71" y="138"/>
                  <a:pt x="70" y="137"/>
                  <a:pt x="69" y="137"/>
                </a:cubicBezTo>
                <a:close/>
                <a:moveTo>
                  <a:pt x="81" y="137"/>
                </a:moveTo>
                <a:cubicBezTo>
                  <a:pt x="77" y="137"/>
                  <a:pt x="77" y="137"/>
                  <a:pt x="77" y="137"/>
                </a:cubicBezTo>
                <a:cubicBezTo>
                  <a:pt x="76" y="137"/>
                  <a:pt x="75" y="138"/>
                  <a:pt x="75" y="139"/>
                </a:cubicBezTo>
                <a:cubicBezTo>
                  <a:pt x="75" y="140"/>
                  <a:pt x="76" y="141"/>
                  <a:pt x="77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2" y="141"/>
                  <a:pt x="83" y="140"/>
                  <a:pt x="83" y="139"/>
                </a:cubicBezTo>
                <a:cubicBezTo>
                  <a:pt x="83" y="138"/>
                  <a:pt x="82" y="137"/>
                  <a:pt x="81" y="137"/>
                </a:cubicBezTo>
                <a:close/>
                <a:moveTo>
                  <a:pt x="93" y="137"/>
                </a:moveTo>
                <a:cubicBezTo>
                  <a:pt x="89" y="137"/>
                  <a:pt x="89" y="137"/>
                  <a:pt x="89" y="137"/>
                </a:cubicBezTo>
                <a:cubicBezTo>
                  <a:pt x="88" y="137"/>
                  <a:pt x="87" y="138"/>
                  <a:pt x="87" y="139"/>
                </a:cubicBezTo>
                <a:cubicBezTo>
                  <a:pt x="87" y="140"/>
                  <a:pt x="88" y="141"/>
                  <a:pt x="89" y="141"/>
                </a:cubicBezTo>
                <a:cubicBezTo>
                  <a:pt x="93" y="141"/>
                  <a:pt x="93" y="141"/>
                  <a:pt x="93" y="141"/>
                </a:cubicBezTo>
                <a:cubicBezTo>
                  <a:pt x="94" y="141"/>
                  <a:pt x="95" y="140"/>
                  <a:pt x="95" y="139"/>
                </a:cubicBezTo>
                <a:cubicBezTo>
                  <a:pt x="95" y="138"/>
                  <a:pt x="94" y="137"/>
                  <a:pt x="93" y="137"/>
                </a:cubicBezTo>
                <a:close/>
                <a:moveTo>
                  <a:pt x="105" y="137"/>
                </a:moveTo>
                <a:cubicBezTo>
                  <a:pt x="101" y="137"/>
                  <a:pt x="101" y="137"/>
                  <a:pt x="101" y="137"/>
                </a:cubicBezTo>
                <a:cubicBezTo>
                  <a:pt x="100" y="137"/>
                  <a:pt x="99" y="138"/>
                  <a:pt x="99" y="139"/>
                </a:cubicBezTo>
                <a:cubicBezTo>
                  <a:pt x="99" y="140"/>
                  <a:pt x="100" y="141"/>
                  <a:pt x="101" y="14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06" y="141"/>
                  <a:pt x="107" y="140"/>
                  <a:pt x="107" y="139"/>
                </a:cubicBezTo>
                <a:cubicBezTo>
                  <a:pt x="107" y="138"/>
                  <a:pt x="106" y="137"/>
                  <a:pt x="105" y="137"/>
                </a:cubicBezTo>
                <a:close/>
                <a:moveTo>
                  <a:pt x="117" y="137"/>
                </a:moveTo>
                <a:cubicBezTo>
                  <a:pt x="113" y="137"/>
                  <a:pt x="113" y="137"/>
                  <a:pt x="113" y="137"/>
                </a:cubicBezTo>
                <a:cubicBezTo>
                  <a:pt x="112" y="137"/>
                  <a:pt x="111" y="138"/>
                  <a:pt x="111" y="139"/>
                </a:cubicBezTo>
                <a:cubicBezTo>
                  <a:pt x="111" y="140"/>
                  <a:pt x="112" y="141"/>
                  <a:pt x="113" y="141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18" y="141"/>
                  <a:pt x="119" y="140"/>
                  <a:pt x="119" y="139"/>
                </a:cubicBezTo>
                <a:cubicBezTo>
                  <a:pt x="119" y="138"/>
                  <a:pt x="118" y="137"/>
                  <a:pt x="117" y="137"/>
                </a:cubicBezTo>
                <a:close/>
                <a:moveTo>
                  <a:pt x="129" y="137"/>
                </a:moveTo>
                <a:cubicBezTo>
                  <a:pt x="125" y="137"/>
                  <a:pt x="125" y="137"/>
                  <a:pt x="125" y="137"/>
                </a:cubicBezTo>
                <a:cubicBezTo>
                  <a:pt x="124" y="137"/>
                  <a:pt x="123" y="138"/>
                  <a:pt x="123" y="139"/>
                </a:cubicBezTo>
                <a:cubicBezTo>
                  <a:pt x="123" y="140"/>
                  <a:pt x="124" y="141"/>
                  <a:pt x="125" y="141"/>
                </a:cubicBezTo>
                <a:cubicBezTo>
                  <a:pt x="129" y="141"/>
                  <a:pt x="129" y="141"/>
                  <a:pt x="129" y="141"/>
                </a:cubicBezTo>
                <a:cubicBezTo>
                  <a:pt x="130" y="141"/>
                  <a:pt x="131" y="140"/>
                  <a:pt x="131" y="139"/>
                </a:cubicBezTo>
                <a:cubicBezTo>
                  <a:pt x="131" y="138"/>
                  <a:pt x="130" y="137"/>
                  <a:pt x="129" y="137"/>
                </a:cubicBezTo>
                <a:close/>
                <a:moveTo>
                  <a:pt x="141" y="137"/>
                </a:moveTo>
                <a:cubicBezTo>
                  <a:pt x="137" y="137"/>
                  <a:pt x="137" y="137"/>
                  <a:pt x="137" y="137"/>
                </a:cubicBezTo>
                <a:cubicBezTo>
                  <a:pt x="136" y="137"/>
                  <a:pt x="135" y="138"/>
                  <a:pt x="135" y="139"/>
                </a:cubicBezTo>
                <a:cubicBezTo>
                  <a:pt x="135" y="140"/>
                  <a:pt x="136" y="141"/>
                  <a:pt x="137" y="141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42" y="141"/>
                  <a:pt x="143" y="140"/>
                  <a:pt x="143" y="139"/>
                </a:cubicBezTo>
                <a:cubicBezTo>
                  <a:pt x="143" y="138"/>
                  <a:pt x="142" y="137"/>
                  <a:pt x="141" y="137"/>
                </a:cubicBezTo>
                <a:close/>
                <a:moveTo>
                  <a:pt x="153" y="137"/>
                </a:moveTo>
                <a:cubicBezTo>
                  <a:pt x="149" y="137"/>
                  <a:pt x="149" y="137"/>
                  <a:pt x="149" y="137"/>
                </a:cubicBezTo>
                <a:cubicBezTo>
                  <a:pt x="148" y="137"/>
                  <a:pt x="147" y="138"/>
                  <a:pt x="147" y="139"/>
                </a:cubicBezTo>
                <a:cubicBezTo>
                  <a:pt x="147" y="140"/>
                  <a:pt x="148" y="141"/>
                  <a:pt x="149" y="141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54" y="141"/>
                  <a:pt x="155" y="140"/>
                  <a:pt x="155" y="139"/>
                </a:cubicBezTo>
                <a:cubicBezTo>
                  <a:pt x="155" y="138"/>
                  <a:pt x="154" y="137"/>
                  <a:pt x="153" y="137"/>
                </a:cubicBezTo>
                <a:close/>
                <a:moveTo>
                  <a:pt x="165" y="137"/>
                </a:moveTo>
                <a:cubicBezTo>
                  <a:pt x="161" y="137"/>
                  <a:pt x="161" y="137"/>
                  <a:pt x="161" y="137"/>
                </a:cubicBezTo>
                <a:cubicBezTo>
                  <a:pt x="160" y="137"/>
                  <a:pt x="159" y="138"/>
                  <a:pt x="159" y="139"/>
                </a:cubicBezTo>
                <a:cubicBezTo>
                  <a:pt x="159" y="140"/>
                  <a:pt x="160" y="141"/>
                  <a:pt x="161" y="141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66" y="141"/>
                  <a:pt x="167" y="140"/>
                  <a:pt x="167" y="139"/>
                </a:cubicBezTo>
                <a:cubicBezTo>
                  <a:pt x="167" y="138"/>
                  <a:pt x="166" y="137"/>
                  <a:pt x="165" y="137"/>
                </a:cubicBezTo>
                <a:close/>
                <a:moveTo>
                  <a:pt x="177" y="137"/>
                </a:moveTo>
                <a:cubicBezTo>
                  <a:pt x="173" y="137"/>
                  <a:pt x="173" y="137"/>
                  <a:pt x="173" y="137"/>
                </a:cubicBezTo>
                <a:cubicBezTo>
                  <a:pt x="172" y="137"/>
                  <a:pt x="171" y="138"/>
                  <a:pt x="171" y="139"/>
                </a:cubicBezTo>
                <a:cubicBezTo>
                  <a:pt x="171" y="140"/>
                  <a:pt x="172" y="141"/>
                  <a:pt x="173" y="141"/>
                </a:cubicBezTo>
                <a:cubicBezTo>
                  <a:pt x="177" y="141"/>
                  <a:pt x="177" y="141"/>
                  <a:pt x="177" y="141"/>
                </a:cubicBezTo>
                <a:cubicBezTo>
                  <a:pt x="178" y="141"/>
                  <a:pt x="179" y="140"/>
                  <a:pt x="179" y="139"/>
                </a:cubicBezTo>
                <a:cubicBezTo>
                  <a:pt x="179" y="138"/>
                  <a:pt x="178" y="137"/>
                  <a:pt x="177" y="137"/>
                </a:cubicBezTo>
                <a:close/>
                <a:moveTo>
                  <a:pt x="189" y="137"/>
                </a:moveTo>
                <a:cubicBezTo>
                  <a:pt x="185" y="137"/>
                  <a:pt x="185" y="137"/>
                  <a:pt x="185" y="137"/>
                </a:cubicBezTo>
                <a:cubicBezTo>
                  <a:pt x="184" y="137"/>
                  <a:pt x="183" y="138"/>
                  <a:pt x="183" y="139"/>
                </a:cubicBezTo>
                <a:cubicBezTo>
                  <a:pt x="183" y="140"/>
                  <a:pt x="184" y="141"/>
                  <a:pt x="185" y="141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0" y="141"/>
                  <a:pt x="191" y="140"/>
                  <a:pt x="191" y="139"/>
                </a:cubicBezTo>
                <a:cubicBezTo>
                  <a:pt x="191" y="138"/>
                  <a:pt x="190" y="137"/>
                  <a:pt x="189" y="137"/>
                </a:cubicBezTo>
                <a:close/>
                <a:moveTo>
                  <a:pt x="201" y="137"/>
                </a:moveTo>
                <a:cubicBezTo>
                  <a:pt x="197" y="137"/>
                  <a:pt x="197" y="137"/>
                  <a:pt x="197" y="137"/>
                </a:cubicBezTo>
                <a:cubicBezTo>
                  <a:pt x="196" y="137"/>
                  <a:pt x="195" y="138"/>
                  <a:pt x="195" y="139"/>
                </a:cubicBezTo>
                <a:cubicBezTo>
                  <a:pt x="195" y="140"/>
                  <a:pt x="196" y="141"/>
                  <a:pt x="197" y="141"/>
                </a:cubicBezTo>
                <a:cubicBezTo>
                  <a:pt x="201" y="141"/>
                  <a:pt x="201" y="141"/>
                  <a:pt x="201" y="141"/>
                </a:cubicBezTo>
                <a:cubicBezTo>
                  <a:pt x="202" y="141"/>
                  <a:pt x="203" y="140"/>
                  <a:pt x="203" y="139"/>
                </a:cubicBezTo>
                <a:cubicBezTo>
                  <a:pt x="203" y="138"/>
                  <a:pt x="202" y="137"/>
                  <a:pt x="201" y="137"/>
                </a:cubicBezTo>
                <a:close/>
                <a:moveTo>
                  <a:pt x="213" y="137"/>
                </a:moveTo>
                <a:cubicBezTo>
                  <a:pt x="209" y="137"/>
                  <a:pt x="209" y="137"/>
                  <a:pt x="209" y="137"/>
                </a:cubicBezTo>
                <a:cubicBezTo>
                  <a:pt x="208" y="137"/>
                  <a:pt x="207" y="138"/>
                  <a:pt x="207" y="139"/>
                </a:cubicBezTo>
                <a:cubicBezTo>
                  <a:pt x="207" y="140"/>
                  <a:pt x="208" y="141"/>
                  <a:pt x="209" y="141"/>
                </a:cubicBezTo>
                <a:cubicBezTo>
                  <a:pt x="213" y="141"/>
                  <a:pt x="213" y="141"/>
                  <a:pt x="213" y="141"/>
                </a:cubicBezTo>
                <a:cubicBezTo>
                  <a:pt x="214" y="141"/>
                  <a:pt x="215" y="140"/>
                  <a:pt x="215" y="139"/>
                </a:cubicBezTo>
                <a:cubicBezTo>
                  <a:pt x="215" y="138"/>
                  <a:pt x="214" y="137"/>
                  <a:pt x="213" y="137"/>
                </a:cubicBezTo>
                <a:close/>
                <a:moveTo>
                  <a:pt x="225" y="137"/>
                </a:moveTo>
                <a:cubicBezTo>
                  <a:pt x="221" y="137"/>
                  <a:pt x="221" y="137"/>
                  <a:pt x="221" y="137"/>
                </a:cubicBezTo>
                <a:cubicBezTo>
                  <a:pt x="220" y="137"/>
                  <a:pt x="219" y="138"/>
                  <a:pt x="219" y="139"/>
                </a:cubicBezTo>
                <a:cubicBezTo>
                  <a:pt x="219" y="140"/>
                  <a:pt x="220" y="141"/>
                  <a:pt x="221" y="141"/>
                </a:cubicBezTo>
                <a:cubicBezTo>
                  <a:pt x="225" y="141"/>
                  <a:pt x="225" y="141"/>
                  <a:pt x="225" y="141"/>
                </a:cubicBezTo>
                <a:cubicBezTo>
                  <a:pt x="226" y="141"/>
                  <a:pt x="227" y="140"/>
                  <a:pt x="227" y="139"/>
                </a:cubicBezTo>
                <a:cubicBezTo>
                  <a:pt x="227" y="138"/>
                  <a:pt x="226" y="137"/>
                  <a:pt x="225" y="137"/>
                </a:cubicBezTo>
                <a:close/>
                <a:moveTo>
                  <a:pt x="237" y="137"/>
                </a:moveTo>
                <a:cubicBezTo>
                  <a:pt x="233" y="137"/>
                  <a:pt x="233" y="137"/>
                  <a:pt x="233" y="137"/>
                </a:cubicBezTo>
                <a:cubicBezTo>
                  <a:pt x="232" y="137"/>
                  <a:pt x="231" y="138"/>
                  <a:pt x="231" y="139"/>
                </a:cubicBezTo>
                <a:cubicBezTo>
                  <a:pt x="231" y="140"/>
                  <a:pt x="232" y="141"/>
                  <a:pt x="233" y="141"/>
                </a:cubicBezTo>
                <a:cubicBezTo>
                  <a:pt x="237" y="141"/>
                  <a:pt x="237" y="141"/>
                  <a:pt x="237" y="141"/>
                </a:cubicBezTo>
                <a:cubicBezTo>
                  <a:pt x="238" y="141"/>
                  <a:pt x="239" y="140"/>
                  <a:pt x="239" y="139"/>
                </a:cubicBezTo>
                <a:cubicBezTo>
                  <a:pt x="239" y="138"/>
                  <a:pt x="238" y="137"/>
                  <a:pt x="237" y="137"/>
                </a:cubicBezTo>
                <a:close/>
                <a:moveTo>
                  <a:pt x="249" y="137"/>
                </a:moveTo>
                <a:cubicBezTo>
                  <a:pt x="245" y="137"/>
                  <a:pt x="245" y="137"/>
                  <a:pt x="245" y="137"/>
                </a:cubicBezTo>
                <a:cubicBezTo>
                  <a:pt x="244" y="137"/>
                  <a:pt x="243" y="138"/>
                  <a:pt x="243" y="139"/>
                </a:cubicBezTo>
                <a:cubicBezTo>
                  <a:pt x="243" y="140"/>
                  <a:pt x="244" y="141"/>
                  <a:pt x="245" y="141"/>
                </a:cubicBezTo>
                <a:cubicBezTo>
                  <a:pt x="249" y="141"/>
                  <a:pt x="249" y="141"/>
                  <a:pt x="249" y="141"/>
                </a:cubicBezTo>
                <a:cubicBezTo>
                  <a:pt x="250" y="141"/>
                  <a:pt x="251" y="140"/>
                  <a:pt x="251" y="139"/>
                </a:cubicBezTo>
                <a:cubicBezTo>
                  <a:pt x="251" y="138"/>
                  <a:pt x="250" y="137"/>
                  <a:pt x="249" y="137"/>
                </a:cubicBezTo>
                <a:close/>
                <a:moveTo>
                  <a:pt x="261" y="137"/>
                </a:moveTo>
                <a:cubicBezTo>
                  <a:pt x="257" y="137"/>
                  <a:pt x="257" y="137"/>
                  <a:pt x="257" y="137"/>
                </a:cubicBezTo>
                <a:cubicBezTo>
                  <a:pt x="256" y="137"/>
                  <a:pt x="255" y="138"/>
                  <a:pt x="255" y="139"/>
                </a:cubicBezTo>
                <a:cubicBezTo>
                  <a:pt x="255" y="140"/>
                  <a:pt x="256" y="141"/>
                  <a:pt x="257" y="141"/>
                </a:cubicBezTo>
                <a:cubicBezTo>
                  <a:pt x="261" y="141"/>
                  <a:pt x="261" y="141"/>
                  <a:pt x="261" y="141"/>
                </a:cubicBezTo>
                <a:cubicBezTo>
                  <a:pt x="262" y="141"/>
                  <a:pt x="263" y="140"/>
                  <a:pt x="263" y="139"/>
                </a:cubicBezTo>
                <a:cubicBezTo>
                  <a:pt x="263" y="138"/>
                  <a:pt x="262" y="137"/>
                  <a:pt x="261" y="137"/>
                </a:cubicBezTo>
                <a:close/>
                <a:moveTo>
                  <a:pt x="273" y="137"/>
                </a:moveTo>
                <a:cubicBezTo>
                  <a:pt x="269" y="137"/>
                  <a:pt x="269" y="137"/>
                  <a:pt x="269" y="137"/>
                </a:cubicBezTo>
                <a:cubicBezTo>
                  <a:pt x="268" y="137"/>
                  <a:pt x="267" y="138"/>
                  <a:pt x="267" y="139"/>
                </a:cubicBezTo>
                <a:cubicBezTo>
                  <a:pt x="267" y="140"/>
                  <a:pt x="268" y="141"/>
                  <a:pt x="269" y="141"/>
                </a:cubicBezTo>
                <a:cubicBezTo>
                  <a:pt x="273" y="141"/>
                  <a:pt x="273" y="141"/>
                  <a:pt x="273" y="141"/>
                </a:cubicBezTo>
                <a:cubicBezTo>
                  <a:pt x="274" y="141"/>
                  <a:pt x="275" y="140"/>
                  <a:pt x="275" y="139"/>
                </a:cubicBezTo>
                <a:cubicBezTo>
                  <a:pt x="275" y="138"/>
                  <a:pt x="274" y="137"/>
                  <a:pt x="273" y="137"/>
                </a:cubicBezTo>
                <a:close/>
                <a:moveTo>
                  <a:pt x="285" y="137"/>
                </a:moveTo>
                <a:cubicBezTo>
                  <a:pt x="281" y="137"/>
                  <a:pt x="281" y="137"/>
                  <a:pt x="281" y="137"/>
                </a:cubicBezTo>
                <a:cubicBezTo>
                  <a:pt x="280" y="137"/>
                  <a:pt x="279" y="138"/>
                  <a:pt x="279" y="139"/>
                </a:cubicBezTo>
                <a:cubicBezTo>
                  <a:pt x="279" y="140"/>
                  <a:pt x="280" y="141"/>
                  <a:pt x="281" y="141"/>
                </a:cubicBezTo>
                <a:cubicBezTo>
                  <a:pt x="285" y="141"/>
                  <a:pt x="285" y="141"/>
                  <a:pt x="285" y="141"/>
                </a:cubicBezTo>
                <a:cubicBezTo>
                  <a:pt x="286" y="141"/>
                  <a:pt x="287" y="140"/>
                  <a:pt x="287" y="139"/>
                </a:cubicBezTo>
                <a:cubicBezTo>
                  <a:pt x="287" y="138"/>
                  <a:pt x="286" y="137"/>
                  <a:pt x="285" y="137"/>
                </a:cubicBezTo>
                <a:close/>
                <a:moveTo>
                  <a:pt x="297" y="137"/>
                </a:moveTo>
                <a:cubicBezTo>
                  <a:pt x="293" y="137"/>
                  <a:pt x="293" y="137"/>
                  <a:pt x="293" y="137"/>
                </a:cubicBezTo>
                <a:cubicBezTo>
                  <a:pt x="292" y="137"/>
                  <a:pt x="291" y="138"/>
                  <a:pt x="291" y="139"/>
                </a:cubicBezTo>
                <a:cubicBezTo>
                  <a:pt x="291" y="140"/>
                  <a:pt x="292" y="141"/>
                  <a:pt x="293" y="141"/>
                </a:cubicBezTo>
                <a:cubicBezTo>
                  <a:pt x="297" y="141"/>
                  <a:pt x="297" y="141"/>
                  <a:pt x="297" y="141"/>
                </a:cubicBezTo>
                <a:cubicBezTo>
                  <a:pt x="298" y="141"/>
                  <a:pt x="299" y="140"/>
                  <a:pt x="299" y="139"/>
                </a:cubicBezTo>
                <a:cubicBezTo>
                  <a:pt x="299" y="138"/>
                  <a:pt x="298" y="137"/>
                  <a:pt x="297" y="137"/>
                </a:cubicBezTo>
                <a:close/>
                <a:moveTo>
                  <a:pt x="309" y="137"/>
                </a:moveTo>
                <a:cubicBezTo>
                  <a:pt x="305" y="137"/>
                  <a:pt x="305" y="137"/>
                  <a:pt x="305" y="137"/>
                </a:cubicBezTo>
                <a:cubicBezTo>
                  <a:pt x="304" y="137"/>
                  <a:pt x="303" y="138"/>
                  <a:pt x="303" y="139"/>
                </a:cubicBezTo>
                <a:cubicBezTo>
                  <a:pt x="303" y="140"/>
                  <a:pt x="304" y="141"/>
                  <a:pt x="305" y="141"/>
                </a:cubicBezTo>
                <a:cubicBezTo>
                  <a:pt x="309" y="141"/>
                  <a:pt x="309" y="141"/>
                  <a:pt x="309" y="141"/>
                </a:cubicBezTo>
                <a:cubicBezTo>
                  <a:pt x="310" y="141"/>
                  <a:pt x="311" y="140"/>
                  <a:pt x="311" y="139"/>
                </a:cubicBezTo>
                <a:cubicBezTo>
                  <a:pt x="311" y="138"/>
                  <a:pt x="310" y="137"/>
                  <a:pt x="309" y="137"/>
                </a:cubicBezTo>
                <a:close/>
                <a:moveTo>
                  <a:pt x="321" y="137"/>
                </a:moveTo>
                <a:cubicBezTo>
                  <a:pt x="317" y="137"/>
                  <a:pt x="317" y="137"/>
                  <a:pt x="317" y="137"/>
                </a:cubicBezTo>
                <a:cubicBezTo>
                  <a:pt x="316" y="137"/>
                  <a:pt x="315" y="138"/>
                  <a:pt x="315" y="139"/>
                </a:cubicBezTo>
                <a:cubicBezTo>
                  <a:pt x="315" y="140"/>
                  <a:pt x="316" y="141"/>
                  <a:pt x="317" y="141"/>
                </a:cubicBezTo>
                <a:cubicBezTo>
                  <a:pt x="321" y="141"/>
                  <a:pt x="321" y="141"/>
                  <a:pt x="321" y="141"/>
                </a:cubicBezTo>
                <a:cubicBezTo>
                  <a:pt x="322" y="141"/>
                  <a:pt x="323" y="140"/>
                  <a:pt x="323" y="139"/>
                </a:cubicBezTo>
                <a:cubicBezTo>
                  <a:pt x="323" y="138"/>
                  <a:pt x="322" y="137"/>
                  <a:pt x="321" y="137"/>
                </a:cubicBezTo>
                <a:close/>
                <a:moveTo>
                  <a:pt x="333" y="137"/>
                </a:moveTo>
                <a:cubicBezTo>
                  <a:pt x="329" y="137"/>
                  <a:pt x="329" y="137"/>
                  <a:pt x="329" y="137"/>
                </a:cubicBezTo>
                <a:cubicBezTo>
                  <a:pt x="328" y="137"/>
                  <a:pt x="327" y="138"/>
                  <a:pt x="327" y="139"/>
                </a:cubicBezTo>
                <a:cubicBezTo>
                  <a:pt x="327" y="140"/>
                  <a:pt x="328" y="141"/>
                  <a:pt x="329" y="141"/>
                </a:cubicBezTo>
                <a:cubicBezTo>
                  <a:pt x="333" y="141"/>
                  <a:pt x="333" y="141"/>
                  <a:pt x="333" y="141"/>
                </a:cubicBezTo>
                <a:cubicBezTo>
                  <a:pt x="334" y="141"/>
                  <a:pt x="335" y="140"/>
                  <a:pt x="335" y="139"/>
                </a:cubicBezTo>
                <a:cubicBezTo>
                  <a:pt x="335" y="138"/>
                  <a:pt x="334" y="137"/>
                  <a:pt x="333" y="137"/>
                </a:cubicBezTo>
                <a:close/>
                <a:moveTo>
                  <a:pt x="345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0" y="137"/>
                  <a:pt x="339" y="138"/>
                  <a:pt x="339" y="139"/>
                </a:cubicBezTo>
                <a:cubicBezTo>
                  <a:pt x="339" y="140"/>
                  <a:pt x="340" y="141"/>
                  <a:pt x="341" y="141"/>
                </a:cubicBezTo>
                <a:cubicBezTo>
                  <a:pt x="345" y="141"/>
                  <a:pt x="345" y="141"/>
                  <a:pt x="345" y="141"/>
                </a:cubicBezTo>
                <a:cubicBezTo>
                  <a:pt x="346" y="141"/>
                  <a:pt x="347" y="140"/>
                  <a:pt x="347" y="139"/>
                </a:cubicBezTo>
                <a:cubicBezTo>
                  <a:pt x="347" y="138"/>
                  <a:pt x="346" y="137"/>
                  <a:pt x="345" y="137"/>
                </a:cubicBezTo>
                <a:close/>
                <a:moveTo>
                  <a:pt x="357" y="137"/>
                </a:moveTo>
                <a:cubicBezTo>
                  <a:pt x="353" y="137"/>
                  <a:pt x="353" y="137"/>
                  <a:pt x="353" y="137"/>
                </a:cubicBezTo>
                <a:cubicBezTo>
                  <a:pt x="352" y="137"/>
                  <a:pt x="351" y="138"/>
                  <a:pt x="351" y="139"/>
                </a:cubicBezTo>
                <a:cubicBezTo>
                  <a:pt x="351" y="140"/>
                  <a:pt x="352" y="141"/>
                  <a:pt x="353" y="141"/>
                </a:cubicBezTo>
                <a:cubicBezTo>
                  <a:pt x="357" y="141"/>
                  <a:pt x="357" y="141"/>
                  <a:pt x="357" y="141"/>
                </a:cubicBezTo>
                <a:cubicBezTo>
                  <a:pt x="358" y="141"/>
                  <a:pt x="359" y="140"/>
                  <a:pt x="359" y="139"/>
                </a:cubicBezTo>
                <a:cubicBezTo>
                  <a:pt x="359" y="138"/>
                  <a:pt x="358" y="137"/>
                  <a:pt x="357" y="137"/>
                </a:cubicBezTo>
                <a:close/>
                <a:moveTo>
                  <a:pt x="369" y="137"/>
                </a:moveTo>
                <a:cubicBezTo>
                  <a:pt x="365" y="137"/>
                  <a:pt x="365" y="137"/>
                  <a:pt x="365" y="137"/>
                </a:cubicBezTo>
                <a:cubicBezTo>
                  <a:pt x="364" y="137"/>
                  <a:pt x="363" y="138"/>
                  <a:pt x="363" y="139"/>
                </a:cubicBezTo>
                <a:cubicBezTo>
                  <a:pt x="363" y="140"/>
                  <a:pt x="364" y="141"/>
                  <a:pt x="365" y="141"/>
                </a:cubicBezTo>
                <a:cubicBezTo>
                  <a:pt x="369" y="141"/>
                  <a:pt x="369" y="141"/>
                  <a:pt x="369" y="141"/>
                </a:cubicBezTo>
                <a:cubicBezTo>
                  <a:pt x="370" y="141"/>
                  <a:pt x="371" y="140"/>
                  <a:pt x="371" y="139"/>
                </a:cubicBezTo>
                <a:cubicBezTo>
                  <a:pt x="371" y="138"/>
                  <a:pt x="370" y="137"/>
                  <a:pt x="369" y="137"/>
                </a:cubicBezTo>
                <a:close/>
                <a:moveTo>
                  <a:pt x="381" y="137"/>
                </a:moveTo>
                <a:cubicBezTo>
                  <a:pt x="377" y="137"/>
                  <a:pt x="377" y="137"/>
                  <a:pt x="377" y="137"/>
                </a:cubicBezTo>
                <a:cubicBezTo>
                  <a:pt x="376" y="137"/>
                  <a:pt x="375" y="138"/>
                  <a:pt x="375" y="139"/>
                </a:cubicBezTo>
                <a:cubicBezTo>
                  <a:pt x="375" y="140"/>
                  <a:pt x="376" y="141"/>
                  <a:pt x="377" y="141"/>
                </a:cubicBezTo>
                <a:cubicBezTo>
                  <a:pt x="381" y="141"/>
                  <a:pt x="381" y="141"/>
                  <a:pt x="381" y="141"/>
                </a:cubicBezTo>
                <a:cubicBezTo>
                  <a:pt x="382" y="141"/>
                  <a:pt x="383" y="140"/>
                  <a:pt x="383" y="139"/>
                </a:cubicBezTo>
                <a:cubicBezTo>
                  <a:pt x="383" y="138"/>
                  <a:pt x="382" y="137"/>
                  <a:pt x="381" y="137"/>
                </a:cubicBezTo>
                <a:close/>
                <a:moveTo>
                  <a:pt x="393" y="137"/>
                </a:moveTo>
                <a:cubicBezTo>
                  <a:pt x="389" y="137"/>
                  <a:pt x="389" y="137"/>
                  <a:pt x="389" y="137"/>
                </a:cubicBezTo>
                <a:cubicBezTo>
                  <a:pt x="388" y="137"/>
                  <a:pt x="387" y="138"/>
                  <a:pt x="387" y="139"/>
                </a:cubicBezTo>
                <a:cubicBezTo>
                  <a:pt x="387" y="140"/>
                  <a:pt x="388" y="141"/>
                  <a:pt x="389" y="141"/>
                </a:cubicBezTo>
                <a:cubicBezTo>
                  <a:pt x="393" y="141"/>
                  <a:pt x="393" y="141"/>
                  <a:pt x="393" y="141"/>
                </a:cubicBezTo>
                <a:cubicBezTo>
                  <a:pt x="394" y="141"/>
                  <a:pt x="395" y="140"/>
                  <a:pt x="395" y="139"/>
                </a:cubicBezTo>
                <a:cubicBezTo>
                  <a:pt x="395" y="138"/>
                  <a:pt x="394" y="137"/>
                  <a:pt x="393" y="137"/>
                </a:cubicBezTo>
                <a:close/>
                <a:moveTo>
                  <a:pt x="405" y="137"/>
                </a:moveTo>
                <a:cubicBezTo>
                  <a:pt x="401" y="137"/>
                  <a:pt x="401" y="137"/>
                  <a:pt x="401" y="137"/>
                </a:cubicBezTo>
                <a:cubicBezTo>
                  <a:pt x="400" y="137"/>
                  <a:pt x="399" y="138"/>
                  <a:pt x="399" y="139"/>
                </a:cubicBezTo>
                <a:cubicBezTo>
                  <a:pt x="399" y="140"/>
                  <a:pt x="400" y="141"/>
                  <a:pt x="401" y="141"/>
                </a:cubicBezTo>
                <a:cubicBezTo>
                  <a:pt x="405" y="141"/>
                  <a:pt x="405" y="141"/>
                  <a:pt x="405" y="141"/>
                </a:cubicBezTo>
                <a:cubicBezTo>
                  <a:pt x="406" y="141"/>
                  <a:pt x="407" y="140"/>
                  <a:pt x="407" y="139"/>
                </a:cubicBezTo>
                <a:cubicBezTo>
                  <a:pt x="407" y="138"/>
                  <a:pt x="406" y="137"/>
                  <a:pt x="405" y="137"/>
                </a:cubicBezTo>
                <a:close/>
                <a:moveTo>
                  <a:pt x="417" y="137"/>
                </a:moveTo>
                <a:cubicBezTo>
                  <a:pt x="413" y="137"/>
                  <a:pt x="413" y="137"/>
                  <a:pt x="413" y="137"/>
                </a:cubicBezTo>
                <a:cubicBezTo>
                  <a:pt x="412" y="137"/>
                  <a:pt x="411" y="138"/>
                  <a:pt x="411" y="139"/>
                </a:cubicBezTo>
                <a:cubicBezTo>
                  <a:pt x="411" y="140"/>
                  <a:pt x="412" y="141"/>
                  <a:pt x="413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8" y="141"/>
                  <a:pt x="419" y="140"/>
                  <a:pt x="419" y="139"/>
                </a:cubicBezTo>
                <a:cubicBezTo>
                  <a:pt x="419" y="138"/>
                  <a:pt x="418" y="137"/>
                  <a:pt x="417" y="137"/>
                </a:cubicBezTo>
                <a:close/>
                <a:moveTo>
                  <a:pt x="428" y="137"/>
                </a:moveTo>
                <a:cubicBezTo>
                  <a:pt x="427" y="137"/>
                  <a:pt x="426" y="137"/>
                  <a:pt x="425" y="137"/>
                </a:cubicBezTo>
                <a:cubicBezTo>
                  <a:pt x="423" y="137"/>
                  <a:pt x="423" y="138"/>
                  <a:pt x="423" y="139"/>
                </a:cubicBezTo>
                <a:cubicBezTo>
                  <a:pt x="423" y="140"/>
                  <a:pt x="424" y="141"/>
                  <a:pt x="425" y="141"/>
                </a:cubicBezTo>
                <a:cubicBezTo>
                  <a:pt x="426" y="141"/>
                  <a:pt x="428" y="141"/>
                  <a:pt x="429" y="141"/>
                </a:cubicBezTo>
                <a:cubicBezTo>
                  <a:pt x="430" y="140"/>
                  <a:pt x="431" y="139"/>
                  <a:pt x="431" y="138"/>
                </a:cubicBezTo>
                <a:cubicBezTo>
                  <a:pt x="430" y="137"/>
                  <a:pt x="429" y="137"/>
                  <a:pt x="428" y="137"/>
                </a:cubicBezTo>
                <a:close/>
                <a:moveTo>
                  <a:pt x="438" y="132"/>
                </a:moveTo>
                <a:cubicBezTo>
                  <a:pt x="437" y="133"/>
                  <a:pt x="436" y="134"/>
                  <a:pt x="435" y="134"/>
                </a:cubicBezTo>
                <a:cubicBezTo>
                  <a:pt x="434" y="135"/>
                  <a:pt x="434" y="136"/>
                  <a:pt x="434" y="137"/>
                </a:cubicBezTo>
                <a:cubicBezTo>
                  <a:pt x="435" y="138"/>
                  <a:pt x="436" y="138"/>
                  <a:pt x="437" y="138"/>
                </a:cubicBezTo>
                <a:cubicBezTo>
                  <a:pt x="438" y="137"/>
                  <a:pt x="440" y="136"/>
                  <a:pt x="441" y="135"/>
                </a:cubicBezTo>
                <a:cubicBezTo>
                  <a:pt x="442" y="135"/>
                  <a:pt x="442" y="134"/>
                  <a:pt x="441" y="133"/>
                </a:cubicBezTo>
                <a:cubicBezTo>
                  <a:pt x="440" y="132"/>
                  <a:pt x="439" y="132"/>
                  <a:pt x="438" y="132"/>
                </a:cubicBezTo>
                <a:close/>
                <a:moveTo>
                  <a:pt x="445" y="124"/>
                </a:moveTo>
                <a:cubicBezTo>
                  <a:pt x="445" y="125"/>
                  <a:pt x="444" y="126"/>
                  <a:pt x="443" y="127"/>
                </a:cubicBezTo>
                <a:cubicBezTo>
                  <a:pt x="443" y="128"/>
                  <a:pt x="443" y="129"/>
                  <a:pt x="444" y="130"/>
                </a:cubicBezTo>
                <a:cubicBezTo>
                  <a:pt x="445" y="130"/>
                  <a:pt x="446" y="130"/>
                  <a:pt x="447" y="129"/>
                </a:cubicBezTo>
                <a:cubicBezTo>
                  <a:pt x="447" y="128"/>
                  <a:pt x="448" y="127"/>
                  <a:pt x="449" y="126"/>
                </a:cubicBezTo>
                <a:cubicBezTo>
                  <a:pt x="449" y="125"/>
                  <a:pt x="449" y="123"/>
                  <a:pt x="448" y="123"/>
                </a:cubicBezTo>
                <a:cubicBezTo>
                  <a:pt x="447" y="122"/>
                  <a:pt x="446" y="123"/>
                  <a:pt x="445" y="12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Box 1669"/>
          <p:cNvSpPr txBox="1">
            <a:spLocks noChangeArrowheads="1"/>
          </p:cNvSpPr>
          <p:nvPr userDrawn="1"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1" name="Oval 70"/>
          <p:cNvSpPr/>
          <p:nvPr userDrawn="1"/>
        </p:nvSpPr>
        <p:spPr>
          <a:xfrm>
            <a:off x="762000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845821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 userDrawn="1"/>
        </p:nvSpPr>
        <p:spPr>
          <a:xfrm>
            <a:off x="2159728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2243549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 userDrawn="1"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 userDrawn="1"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 userDrawn="1"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2993"/>
          <p:cNvSpPr txBox="1">
            <a:spLocks noChangeArrowheads="1"/>
          </p:cNvSpPr>
          <p:nvPr userDrawn="1"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 Box 1403"/>
          <p:cNvSpPr txBox="1">
            <a:spLocks noChangeArrowheads="1"/>
          </p:cNvSpPr>
          <p:nvPr userDrawn="1"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17" name="Group 116"/>
          <p:cNvGrpSpPr/>
          <p:nvPr userDrawn="1"/>
        </p:nvGrpSpPr>
        <p:grpSpPr>
          <a:xfrm>
            <a:off x="147419" y="2409825"/>
            <a:ext cx="2846388" cy="2847975"/>
            <a:chOff x="3470275" y="2390775"/>
            <a:chExt cx="2846388" cy="2847975"/>
          </a:xfrm>
        </p:grpSpPr>
        <p:sp>
          <p:nvSpPr>
            <p:cNvPr id="1053" name="Oval 29"/>
            <p:cNvSpPr>
              <a:spLocks noChangeArrowheads="1"/>
            </p:cNvSpPr>
            <p:nvPr userDrawn="1"/>
          </p:nvSpPr>
          <p:spPr bwMode="auto">
            <a:xfrm>
              <a:off x="3470275" y="2390775"/>
              <a:ext cx="2846388" cy="28479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auto">
            <a:xfrm>
              <a:off x="3771900" y="2444750"/>
              <a:ext cx="2238375" cy="27400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3533775" y="3040063"/>
              <a:ext cx="2720975" cy="1550987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96" y="11"/>
                </a:cxn>
                <a:cxn ang="0">
                  <a:pos x="868" y="249"/>
                </a:cxn>
                <a:cxn ang="0">
                  <a:pos x="796" y="487"/>
                </a:cxn>
                <a:cxn ang="0">
                  <a:pos x="796" y="498"/>
                </a:cxn>
                <a:cxn ang="0">
                  <a:pos x="874" y="249"/>
                </a:cxn>
                <a:cxn ang="0">
                  <a:pos x="796" y="0"/>
                </a:cxn>
                <a:cxn ang="0">
                  <a:pos x="77" y="0"/>
                </a:cxn>
                <a:cxn ang="0">
                  <a:pos x="0" y="249"/>
                </a:cxn>
                <a:cxn ang="0">
                  <a:pos x="77" y="498"/>
                </a:cxn>
                <a:cxn ang="0">
                  <a:pos x="77" y="487"/>
                </a:cxn>
                <a:cxn ang="0">
                  <a:pos x="6" y="249"/>
                </a:cxn>
                <a:cxn ang="0">
                  <a:pos x="77" y="11"/>
                </a:cxn>
                <a:cxn ang="0">
                  <a:pos x="77" y="0"/>
                </a:cxn>
              </a:cxnLst>
              <a:rect l="0" t="0" r="r" b="b"/>
              <a:pathLst>
                <a:path w="874" h="498">
                  <a:moveTo>
                    <a:pt x="796" y="0"/>
                  </a:moveTo>
                  <a:cubicBezTo>
                    <a:pt x="796" y="11"/>
                    <a:pt x="796" y="11"/>
                    <a:pt x="796" y="11"/>
                  </a:cubicBezTo>
                  <a:cubicBezTo>
                    <a:pt x="841" y="79"/>
                    <a:pt x="868" y="161"/>
                    <a:pt x="868" y="249"/>
                  </a:cubicBezTo>
                  <a:cubicBezTo>
                    <a:pt x="868" y="337"/>
                    <a:pt x="841" y="419"/>
                    <a:pt x="796" y="487"/>
                  </a:cubicBezTo>
                  <a:cubicBezTo>
                    <a:pt x="796" y="498"/>
                    <a:pt x="796" y="498"/>
                    <a:pt x="796" y="498"/>
                  </a:cubicBezTo>
                  <a:cubicBezTo>
                    <a:pt x="845" y="427"/>
                    <a:pt x="874" y="342"/>
                    <a:pt x="874" y="249"/>
                  </a:cubicBezTo>
                  <a:cubicBezTo>
                    <a:pt x="874" y="157"/>
                    <a:pt x="845" y="71"/>
                    <a:pt x="796" y="0"/>
                  </a:cubicBezTo>
                  <a:moveTo>
                    <a:pt x="77" y="0"/>
                  </a:moveTo>
                  <a:cubicBezTo>
                    <a:pt x="28" y="71"/>
                    <a:pt x="0" y="157"/>
                    <a:pt x="0" y="249"/>
                  </a:cubicBezTo>
                  <a:cubicBezTo>
                    <a:pt x="0" y="342"/>
                    <a:pt x="28" y="427"/>
                    <a:pt x="77" y="498"/>
                  </a:cubicBezTo>
                  <a:cubicBezTo>
                    <a:pt x="77" y="487"/>
                    <a:pt x="77" y="487"/>
                    <a:pt x="77" y="487"/>
                  </a:cubicBezTo>
                  <a:cubicBezTo>
                    <a:pt x="32" y="419"/>
                    <a:pt x="6" y="337"/>
                    <a:pt x="6" y="249"/>
                  </a:cubicBezTo>
                  <a:cubicBezTo>
                    <a:pt x="6" y="161"/>
                    <a:pt x="32" y="79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 noEditPoints="1"/>
            </p:cNvSpPr>
            <p:nvPr userDrawn="1"/>
          </p:nvSpPr>
          <p:spPr bwMode="auto">
            <a:xfrm>
              <a:off x="3771900" y="2454275"/>
              <a:ext cx="2238375" cy="2722563"/>
            </a:xfrm>
            <a:custGeom>
              <a:avLst/>
              <a:gdLst/>
              <a:ahLst/>
              <a:cxnLst>
                <a:cxn ang="0">
                  <a:pos x="719" y="675"/>
                </a:cxn>
                <a:cxn ang="0">
                  <a:pos x="699" y="703"/>
                </a:cxn>
                <a:cxn ang="0">
                  <a:pos x="698" y="704"/>
                </a:cxn>
                <a:cxn ang="0">
                  <a:pos x="698" y="705"/>
                </a:cxn>
                <a:cxn ang="0">
                  <a:pos x="701" y="705"/>
                </a:cxn>
                <a:cxn ang="0">
                  <a:pos x="698" y="705"/>
                </a:cxn>
                <a:cxn ang="0">
                  <a:pos x="698" y="852"/>
                </a:cxn>
                <a:cxn ang="0">
                  <a:pos x="476" y="852"/>
                </a:cxn>
                <a:cxn ang="0">
                  <a:pos x="476" y="853"/>
                </a:cxn>
                <a:cxn ang="0">
                  <a:pos x="360" y="868"/>
                </a:cxn>
                <a:cxn ang="0">
                  <a:pos x="244" y="853"/>
                </a:cxn>
                <a:cxn ang="0">
                  <a:pos x="243" y="852"/>
                </a:cxn>
                <a:cxn ang="0">
                  <a:pos x="21" y="852"/>
                </a:cxn>
                <a:cxn ang="0">
                  <a:pos x="21" y="704"/>
                </a:cxn>
                <a:cxn ang="0">
                  <a:pos x="21" y="703"/>
                </a:cxn>
                <a:cxn ang="0">
                  <a:pos x="0" y="675"/>
                </a:cxn>
                <a:cxn ang="0">
                  <a:pos x="0" y="686"/>
                </a:cxn>
                <a:cxn ang="0">
                  <a:pos x="15" y="706"/>
                </a:cxn>
                <a:cxn ang="0">
                  <a:pos x="15" y="858"/>
                </a:cxn>
                <a:cxn ang="0">
                  <a:pos x="243" y="858"/>
                </a:cxn>
                <a:cxn ang="0">
                  <a:pos x="360" y="874"/>
                </a:cxn>
                <a:cxn ang="0">
                  <a:pos x="477" y="858"/>
                </a:cxn>
                <a:cxn ang="0">
                  <a:pos x="704" y="858"/>
                </a:cxn>
                <a:cxn ang="0">
                  <a:pos x="704" y="706"/>
                </a:cxn>
                <a:cxn ang="0">
                  <a:pos x="719" y="686"/>
                </a:cxn>
                <a:cxn ang="0">
                  <a:pos x="719" y="675"/>
                </a:cxn>
                <a:cxn ang="0">
                  <a:pos x="360" y="0"/>
                </a:cxn>
                <a:cxn ang="0">
                  <a:pos x="242" y="16"/>
                </a:cxn>
                <a:cxn ang="0">
                  <a:pos x="15" y="16"/>
                </a:cxn>
                <a:cxn ang="0">
                  <a:pos x="15" y="168"/>
                </a:cxn>
                <a:cxn ang="0">
                  <a:pos x="0" y="188"/>
                </a:cxn>
                <a:cxn ang="0">
                  <a:pos x="0" y="199"/>
                </a:cxn>
                <a:cxn ang="0">
                  <a:pos x="21" y="171"/>
                </a:cxn>
                <a:cxn ang="0">
                  <a:pos x="21" y="170"/>
                </a:cxn>
                <a:cxn ang="0">
                  <a:pos x="21" y="22"/>
                </a:cxn>
                <a:cxn ang="0">
                  <a:pos x="243" y="22"/>
                </a:cxn>
                <a:cxn ang="0">
                  <a:pos x="244" y="22"/>
                </a:cxn>
                <a:cxn ang="0">
                  <a:pos x="360" y="6"/>
                </a:cxn>
                <a:cxn ang="0">
                  <a:pos x="476" y="22"/>
                </a:cxn>
                <a:cxn ang="0">
                  <a:pos x="476" y="22"/>
                </a:cxn>
                <a:cxn ang="0">
                  <a:pos x="698" y="22"/>
                </a:cxn>
                <a:cxn ang="0">
                  <a:pos x="698" y="170"/>
                </a:cxn>
                <a:cxn ang="0">
                  <a:pos x="699" y="171"/>
                </a:cxn>
                <a:cxn ang="0">
                  <a:pos x="719" y="199"/>
                </a:cxn>
                <a:cxn ang="0">
                  <a:pos x="719" y="188"/>
                </a:cxn>
                <a:cxn ang="0">
                  <a:pos x="704" y="168"/>
                </a:cxn>
                <a:cxn ang="0">
                  <a:pos x="704" y="16"/>
                </a:cxn>
                <a:cxn ang="0">
                  <a:pos x="477" y="16"/>
                </a:cxn>
                <a:cxn ang="0">
                  <a:pos x="360" y="0"/>
                </a:cxn>
              </a:cxnLst>
              <a:rect l="0" t="0" r="r" b="b"/>
              <a:pathLst>
                <a:path w="719" h="874">
                  <a:moveTo>
                    <a:pt x="719" y="675"/>
                  </a:moveTo>
                  <a:cubicBezTo>
                    <a:pt x="713" y="685"/>
                    <a:pt x="706" y="694"/>
                    <a:pt x="699" y="703"/>
                  </a:cubicBezTo>
                  <a:cubicBezTo>
                    <a:pt x="698" y="704"/>
                    <a:pt x="698" y="704"/>
                    <a:pt x="698" y="704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701" y="705"/>
                    <a:pt x="701" y="705"/>
                    <a:pt x="701" y="705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698" y="852"/>
                    <a:pt x="698" y="852"/>
                    <a:pt x="698" y="852"/>
                  </a:cubicBezTo>
                  <a:cubicBezTo>
                    <a:pt x="476" y="852"/>
                    <a:pt x="476" y="852"/>
                    <a:pt x="476" y="852"/>
                  </a:cubicBezTo>
                  <a:cubicBezTo>
                    <a:pt x="476" y="853"/>
                    <a:pt x="476" y="853"/>
                    <a:pt x="476" y="853"/>
                  </a:cubicBezTo>
                  <a:cubicBezTo>
                    <a:pt x="439" y="863"/>
                    <a:pt x="400" y="868"/>
                    <a:pt x="360" y="868"/>
                  </a:cubicBezTo>
                  <a:cubicBezTo>
                    <a:pt x="320" y="868"/>
                    <a:pt x="281" y="863"/>
                    <a:pt x="244" y="853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1" y="852"/>
                    <a:pt x="21" y="852"/>
                    <a:pt x="21" y="852"/>
                  </a:cubicBezTo>
                  <a:cubicBezTo>
                    <a:pt x="21" y="704"/>
                    <a:pt x="21" y="704"/>
                    <a:pt x="21" y="704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13" y="694"/>
                    <a:pt x="7" y="685"/>
                    <a:pt x="0" y="675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5" y="693"/>
                    <a:pt x="10" y="700"/>
                    <a:pt x="15" y="706"/>
                  </a:cubicBezTo>
                  <a:cubicBezTo>
                    <a:pt x="15" y="858"/>
                    <a:pt x="15" y="858"/>
                    <a:pt x="15" y="858"/>
                  </a:cubicBezTo>
                  <a:cubicBezTo>
                    <a:pt x="243" y="858"/>
                    <a:pt x="243" y="858"/>
                    <a:pt x="243" y="858"/>
                  </a:cubicBezTo>
                  <a:cubicBezTo>
                    <a:pt x="280" y="869"/>
                    <a:pt x="319" y="874"/>
                    <a:pt x="360" y="874"/>
                  </a:cubicBezTo>
                  <a:cubicBezTo>
                    <a:pt x="400" y="874"/>
                    <a:pt x="440" y="869"/>
                    <a:pt x="477" y="858"/>
                  </a:cubicBezTo>
                  <a:cubicBezTo>
                    <a:pt x="704" y="858"/>
                    <a:pt x="704" y="858"/>
                    <a:pt x="704" y="858"/>
                  </a:cubicBezTo>
                  <a:cubicBezTo>
                    <a:pt x="704" y="706"/>
                    <a:pt x="704" y="706"/>
                    <a:pt x="704" y="706"/>
                  </a:cubicBezTo>
                  <a:cubicBezTo>
                    <a:pt x="709" y="700"/>
                    <a:pt x="714" y="693"/>
                    <a:pt x="719" y="686"/>
                  </a:cubicBezTo>
                  <a:cubicBezTo>
                    <a:pt x="719" y="675"/>
                    <a:pt x="719" y="675"/>
                    <a:pt x="719" y="675"/>
                  </a:cubicBezTo>
                  <a:moveTo>
                    <a:pt x="360" y="0"/>
                  </a:moveTo>
                  <a:cubicBezTo>
                    <a:pt x="319" y="0"/>
                    <a:pt x="280" y="6"/>
                    <a:pt x="24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0" y="175"/>
                    <a:pt x="5" y="181"/>
                    <a:pt x="0" y="18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7" y="189"/>
                    <a:pt x="13" y="180"/>
                    <a:pt x="21" y="171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43" y="22"/>
                    <a:pt x="243" y="22"/>
                    <a:pt x="243" y="22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281" y="11"/>
                    <a:pt x="320" y="6"/>
                    <a:pt x="360" y="6"/>
                  </a:cubicBezTo>
                  <a:cubicBezTo>
                    <a:pt x="400" y="6"/>
                    <a:pt x="439" y="11"/>
                    <a:pt x="476" y="22"/>
                  </a:cubicBezTo>
                  <a:cubicBezTo>
                    <a:pt x="476" y="22"/>
                    <a:pt x="476" y="22"/>
                    <a:pt x="476" y="22"/>
                  </a:cubicBezTo>
                  <a:cubicBezTo>
                    <a:pt x="698" y="22"/>
                    <a:pt x="698" y="22"/>
                    <a:pt x="698" y="22"/>
                  </a:cubicBezTo>
                  <a:cubicBezTo>
                    <a:pt x="698" y="170"/>
                    <a:pt x="698" y="170"/>
                    <a:pt x="698" y="170"/>
                  </a:cubicBezTo>
                  <a:cubicBezTo>
                    <a:pt x="699" y="171"/>
                    <a:pt x="699" y="171"/>
                    <a:pt x="699" y="171"/>
                  </a:cubicBezTo>
                  <a:cubicBezTo>
                    <a:pt x="706" y="180"/>
                    <a:pt x="713" y="189"/>
                    <a:pt x="719" y="199"/>
                  </a:cubicBezTo>
                  <a:cubicBezTo>
                    <a:pt x="719" y="188"/>
                    <a:pt x="719" y="188"/>
                    <a:pt x="719" y="188"/>
                  </a:cubicBezTo>
                  <a:cubicBezTo>
                    <a:pt x="714" y="181"/>
                    <a:pt x="709" y="175"/>
                    <a:pt x="704" y="168"/>
                  </a:cubicBezTo>
                  <a:cubicBezTo>
                    <a:pt x="704" y="16"/>
                    <a:pt x="704" y="16"/>
                    <a:pt x="704" y="16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40" y="6"/>
                    <a:pt x="400" y="0"/>
                    <a:pt x="360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3614738" y="3186113"/>
              <a:ext cx="2557462" cy="1262062"/>
            </a:xfrm>
            <a:custGeom>
              <a:avLst/>
              <a:gdLst/>
              <a:ahLst/>
              <a:cxnLst>
                <a:cxn ang="0">
                  <a:pos x="772" y="0"/>
                </a:cxn>
                <a:cxn ang="0">
                  <a:pos x="772" y="405"/>
                </a:cxn>
                <a:cxn ang="0">
                  <a:pos x="825" y="202"/>
                </a:cxn>
                <a:cxn ang="0">
                  <a:pos x="772" y="0"/>
                </a:cxn>
                <a:cxn ang="0">
                  <a:pos x="53" y="0"/>
                </a:cxn>
                <a:cxn ang="0">
                  <a:pos x="0" y="202"/>
                </a:cxn>
                <a:cxn ang="0">
                  <a:pos x="53" y="405"/>
                </a:cxn>
                <a:cxn ang="0">
                  <a:pos x="53" y="0"/>
                </a:cxn>
              </a:cxnLst>
              <a:rect l="0" t="0" r="r" b="b"/>
              <a:pathLst>
                <a:path w="825" h="405">
                  <a:moveTo>
                    <a:pt x="772" y="0"/>
                  </a:moveTo>
                  <a:cubicBezTo>
                    <a:pt x="772" y="405"/>
                    <a:pt x="772" y="405"/>
                    <a:pt x="772" y="405"/>
                  </a:cubicBezTo>
                  <a:cubicBezTo>
                    <a:pt x="806" y="345"/>
                    <a:pt x="825" y="276"/>
                    <a:pt x="825" y="202"/>
                  </a:cubicBezTo>
                  <a:cubicBezTo>
                    <a:pt x="825" y="129"/>
                    <a:pt x="806" y="60"/>
                    <a:pt x="772" y="0"/>
                  </a:cubicBezTo>
                  <a:moveTo>
                    <a:pt x="53" y="0"/>
                  </a:moveTo>
                  <a:cubicBezTo>
                    <a:pt x="20" y="60"/>
                    <a:pt x="0" y="129"/>
                    <a:pt x="0" y="202"/>
                  </a:cubicBezTo>
                  <a:cubicBezTo>
                    <a:pt x="0" y="276"/>
                    <a:pt x="20" y="345"/>
                    <a:pt x="53" y="405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3771900" y="2532063"/>
              <a:ext cx="2238375" cy="2570162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249" y="15"/>
                </a:cxn>
                <a:cxn ang="0">
                  <a:pos x="35" y="15"/>
                </a:cxn>
                <a:cxn ang="0">
                  <a:pos x="35" y="157"/>
                </a:cxn>
                <a:cxn ang="0">
                  <a:pos x="0" y="210"/>
                </a:cxn>
                <a:cxn ang="0">
                  <a:pos x="0" y="615"/>
                </a:cxn>
                <a:cxn ang="0">
                  <a:pos x="35" y="667"/>
                </a:cxn>
                <a:cxn ang="0">
                  <a:pos x="35" y="809"/>
                </a:cxn>
                <a:cxn ang="0">
                  <a:pos x="249" y="809"/>
                </a:cxn>
                <a:cxn ang="0">
                  <a:pos x="360" y="825"/>
                </a:cxn>
                <a:cxn ang="0">
                  <a:pos x="471" y="809"/>
                </a:cxn>
                <a:cxn ang="0">
                  <a:pos x="684" y="809"/>
                </a:cxn>
                <a:cxn ang="0">
                  <a:pos x="684" y="667"/>
                </a:cxn>
                <a:cxn ang="0">
                  <a:pos x="719" y="615"/>
                </a:cxn>
                <a:cxn ang="0">
                  <a:pos x="719" y="210"/>
                </a:cxn>
                <a:cxn ang="0">
                  <a:pos x="684" y="157"/>
                </a:cxn>
                <a:cxn ang="0">
                  <a:pos x="684" y="15"/>
                </a:cxn>
                <a:cxn ang="0">
                  <a:pos x="471" y="15"/>
                </a:cxn>
                <a:cxn ang="0">
                  <a:pos x="360" y="0"/>
                </a:cxn>
              </a:cxnLst>
              <a:rect l="0" t="0" r="r" b="b"/>
              <a:pathLst>
                <a:path w="719" h="825">
                  <a:moveTo>
                    <a:pt x="360" y="0"/>
                  </a:moveTo>
                  <a:cubicBezTo>
                    <a:pt x="321" y="0"/>
                    <a:pt x="284" y="5"/>
                    <a:pt x="24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22" y="174"/>
                    <a:pt x="11" y="191"/>
                    <a:pt x="0" y="210"/>
                  </a:cubicBezTo>
                  <a:cubicBezTo>
                    <a:pt x="0" y="615"/>
                    <a:pt x="0" y="615"/>
                    <a:pt x="0" y="615"/>
                  </a:cubicBezTo>
                  <a:cubicBezTo>
                    <a:pt x="11" y="633"/>
                    <a:pt x="22" y="650"/>
                    <a:pt x="35" y="667"/>
                  </a:cubicBezTo>
                  <a:cubicBezTo>
                    <a:pt x="35" y="809"/>
                    <a:pt x="35" y="809"/>
                    <a:pt x="35" y="809"/>
                  </a:cubicBezTo>
                  <a:cubicBezTo>
                    <a:pt x="249" y="809"/>
                    <a:pt x="249" y="809"/>
                    <a:pt x="249" y="809"/>
                  </a:cubicBezTo>
                  <a:cubicBezTo>
                    <a:pt x="284" y="819"/>
                    <a:pt x="321" y="825"/>
                    <a:pt x="360" y="825"/>
                  </a:cubicBezTo>
                  <a:cubicBezTo>
                    <a:pt x="398" y="825"/>
                    <a:pt x="435" y="819"/>
                    <a:pt x="471" y="809"/>
                  </a:cubicBezTo>
                  <a:cubicBezTo>
                    <a:pt x="684" y="809"/>
                    <a:pt x="684" y="809"/>
                    <a:pt x="684" y="809"/>
                  </a:cubicBezTo>
                  <a:cubicBezTo>
                    <a:pt x="684" y="667"/>
                    <a:pt x="684" y="667"/>
                    <a:pt x="684" y="667"/>
                  </a:cubicBezTo>
                  <a:cubicBezTo>
                    <a:pt x="697" y="650"/>
                    <a:pt x="709" y="633"/>
                    <a:pt x="719" y="615"/>
                  </a:cubicBezTo>
                  <a:cubicBezTo>
                    <a:pt x="719" y="210"/>
                    <a:pt x="719" y="210"/>
                    <a:pt x="719" y="210"/>
                  </a:cubicBezTo>
                  <a:cubicBezTo>
                    <a:pt x="709" y="191"/>
                    <a:pt x="697" y="174"/>
                    <a:pt x="684" y="157"/>
                  </a:cubicBezTo>
                  <a:cubicBezTo>
                    <a:pt x="684" y="15"/>
                    <a:pt x="684" y="15"/>
                    <a:pt x="684" y="15"/>
                  </a:cubicBezTo>
                  <a:cubicBezTo>
                    <a:pt x="471" y="15"/>
                    <a:pt x="471" y="15"/>
                    <a:pt x="471" y="15"/>
                  </a:cubicBezTo>
                  <a:cubicBezTo>
                    <a:pt x="435" y="5"/>
                    <a:pt x="398" y="0"/>
                    <a:pt x="360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 Placeholder 89"/>
          <p:cNvSpPr>
            <a:spLocks noGrp="1"/>
          </p:cNvSpPr>
          <p:nvPr>
            <p:ph type="body" sz="quarter" idx="13" hasCustomPrompt="1"/>
          </p:nvPr>
        </p:nvSpPr>
        <p:spPr>
          <a:xfrm>
            <a:off x="1087820" y="1860330"/>
            <a:ext cx="990600" cy="197070"/>
          </a:xfrm>
          <a:ln>
            <a:noFill/>
          </a:ln>
        </p:spPr>
        <p:txBody>
          <a:bodyPr>
            <a:noAutofit/>
          </a:bodyPr>
          <a:lstStyle>
            <a:lvl1pPr algn="ctr">
              <a:buNone/>
              <a:defRPr sz="1000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Month - Year</a:t>
            </a:r>
          </a:p>
        </p:txBody>
      </p:sp>
      <p:pic>
        <p:nvPicPr>
          <p:cNvPr id="41" name="pea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09600" y="2590800"/>
            <a:ext cx="1981200" cy="245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685800" y="1676400"/>
            <a:ext cx="8001000" cy="3581400"/>
          </a:xfrm>
        </p:spPr>
        <p:txBody>
          <a:bodyPr/>
          <a:lstStyle>
            <a:lvl1pPr marL="0" indent="0">
              <a:buNone/>
              <a:defRPr baseline="0">
                <a:latin typeface="Cambria" pitchFamily="18" charset="0"/>
              </a:defRPr>
            </a:lvl1pPr>
          </a:lstStyle>
          <a:p>
            <a:r>
              <a:rPr lang="en-US" dirty="0" smtClean="0"/>
              <a:t>Click icon to insert table.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28600" y="3733800"/>
            <a:ext cx="8686800" cy="17526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0" y="1447800"/>
            <a:ext cx="86868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28600" y="1371600"/>
            <a:ext cx="4038600" cy="4589462"/>
            <a:chOff x="6248400" y="1049338"/>
            <a:chExt cx="2743200" cy="5637212"/>
          </a:xfrm>
        </p:grpSpPr>
        <p:sp>
          <p:nvSpPr>
            <p:cNvPr id="6" name="Oval 2"/>
            <p:cNvSpPr>
              <a:spLocks noChangeArrowheads="1"/>
            </p:cNvSpPr>
            <p:nvPr userDrawn="1"/>
          </p:nvSpPr>
          <p:spPr bwMode="auto">
            <a:xfrm>
              <a:off x="6642100" y="1049338"/>
              <a:ext cx="1955800" cy="1946275"/>
            </a:xfrm>
            <a:prstGeom prst="ellipse">
              <a:avLst/>
            </a:pr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"/>
            <p:cNvSpPr>
              <a:spLocks noChangeArrowheads="1"/>
            </p:cNvSpPr>
            <p:nvPr userDrawn="1"/>
          </p:nvSpPr>
          <p:spPr bwMode="auto">
            <a:xfrm>
              <a:off x="6248400" y="1295400"/>
              <a:ext cx="2743200" cy="5391150"/>
            </a:xfrm>
            <a:prstGeom prst="rect">
              <a:avLst/>
            </a:prstGeom>
            <a:solidFill>
              <a:srgbClr val="ABDEE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6307138" y="1117600"/>
              <a:ext cx="2624137" cy="5511800"/>
            </a:xfrm>
            <a:custGeom>
              <a:avLst/>
              <a:gdLst/>
              <a:ahLst/>
              <a:cxnLst>
                <a:cxn ang="0">
                  <a:pos x="618" y="78"/>
                </a:cxn>
                <a:cxn ang="0">
                  <a:pos x="620" y="76"/>
                </a:cxn>
                <a:cxn ang="0">
                  <a:pos x="420" y="0"/>
                </a:cxn>
                <a:cxn ang="0">
                  <a:pos x="221" y="76"/>
                </a:cxn>
                <a:cxn ang="0">
                  <a:pos x="223" y="78"/>
                </a:cxn>
                <a:cxn ang="0">
                  <a:pos x="223" y="75"/>
                </a:cxn>
                <a:cxn ang="0">
                  <a:pos x="0" y="75"/>
                </a:cxn>
                <a:cxn ang="0">
                  <a:pos x="0" y="1772"/>
                </a:cxn>
                <a:cxn ang="0">
                  <a:pos x="840" y="1772"/>
                </a:cxn>
                <a:cxn ang="0">
                  <a:pos x="840" y="75"/>
                </a:cxn>
                <a:cxn ang="0">
                  <a:pos x="618" y="75"/>
                </a:cxn>
                <a:cxn ang="0">
                  <a:pos x="618" y="78"/>
                </a:cxn>
                <a:cxn ang="0">
                  <a:pos x="620" y="76"/>
                </a:cxn>
                <a:cxn ang="0">
                  <a:pos x="618" y="78"/>
                </a:cxn>
                <a:cxn ang="0">
                  <a:pos x="618" y="81"/>
                </a:cxn>
                <a:cxn ang="0">
                  <a:pos x="834" y="81"/>
                </a:cxn>
                <a:cxn ang="0">
                  <a:pos x="834" y="1766"/>
                </a:cxn>
                <a:cxn ang="0">
                  <a:pos x="6" y="1766"/>
                </a:cxn>
                <a:cxn ang="0">
                  <a:pos x="6" y="81"/>
                </a:cxn>
                <a:cxn ang="0">
                  <a:pos x="224" y="81"/>
                </a:cxn>
                <a:cxn ang="0">
                  <a:pos x="225" y="80"/>
                </a:cxn>
                <a:cxn ang="0">
                  <a:pos x="420" y="6"/>
                </a:cxn>
                <a:cxn ang="0">
                  <a:pos x="616" y="80"/>
                </a:cxn>
                <a:cxn ang="0">
                  <a:pos x="617" y="81"/>
                </a:cxn>
                <a:cxn ang="0">
                  <a:pos x="618" y="81"/>
                </a:cxn>
                <a:cxn ang="0">
                  <a:pos x="618" y="78"/>
                </a:cxn>
              </a:cxnLst>
              <a:rect l="0" t="0" r="r" b="b"/>
              <a:pathLst>
                <a:path w="840" h="1772">
                  <a:moveTo>
                    <a:pt x="618" y="78"/>
                  </a:moveTo>
                  <a:cubicBezTo>
                    <a:pt x="620" y="76"/>
                    <a:pt x="620" y="76"/>
                    <a:pt x="620" y="76"/>
                  </a:cubicBezTo>
                  <a:cubicBezTo>
                    <a:pt x="566" y="29"/>
                    <a:pt x="497" y="0"/>
                    <a:pt x="420" y="0"/>
                  </a:cubicBezTo>
                  <a:cubicBezTo>
                    <a:pt x="344" y="0"/>
                    <a:pt x="274" y="29"/>
                    <a:pt x="221" y="76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1772"/>
                    <a:pt x="0" y="1772"/>
                    <a:pt x="0" y="1772"/>
                  </a:cubicBezTo>
                  <a:cubicBezTo>
                    <a:pt x="840" y="1772"/>
                    <a:pt x="840" y="1772"/>
                    <a:pt x="840" y="1772"/>
                  </a:cubicBezTo>
                  <a:cubicBezTo>
                    <a:pt x="840" y="75"/>
                    <a:pt x="840" y="75"/>
                    <a:pt x="840" y="75"/>
                  </a:cubicBezTo>
                  <a:cubicBezTo>
                    <a:pt x="618" y="75"/>
                    <a:pt x="618" y="75"/>
                    <a:pt x="618" y="75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20" y="76"/>
                    <a:pt x="620" y="76"/>
                    <a:pt x="620" y="76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18" y="81"/>
                    <a:pt x="618" y="81"/>
                    <a:pt x="618" y="81"/>
                  </a:cubicBezTo>
                  <a:cubicBezTo>
                    <a:pt x="834" y="81"/>
                    <a:pt x="834" y="81"/>
                    <a:pt x="834" y="81"/>
                  </a:cubicBezTo>
                  <a:cubicBezTo>
                    <a:pt x="834" y="1766"/>
                    <a:pt x="834" y="1766"/>
                    <a:pt x="834" y="1766"/>
                  </a:cubicBezTo>
                  <a:cubicBezTo>
                    <a:pt x="6" y="1766"/>
                    <a:pt x="6" y="1766"/>
                    <a:pt x="6" y="1766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224" y="81"/>
                    <a:pt x="224" y="81"/>
                    <a:pt x="224" y="81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77" y="34"/>
                    <a:pt x="345" y="6"/>
                    <a:pt x="420" y="6"/>
                  </a:cubicBezTo>
                  <a:cubicBezTo>
                    <a:pt x="495" y="6"/>
                    <a:pt x="564" y="34"/>
                    <a:pt x="616" y="80"/>
                  </a:cubicBezTo>
                  <a:cubicBezTo>
                    <a:pt x="617" y="81"/>
                    <a:pt x="617" y="81"/>
                    <a:pt x="617" y="81"/>
                  </a:cubicBezTo>
                  <a:cubicBezTo>
                    <a:pt x="618" y="81"/>
                    <a:pt x="618" y="81"/>
                    <a:pt x="618" y="81"/>
                  </a:cubicBezTo>
                  <a:lnTo>
                    <a:pt x="618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3126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0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8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0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Oval 2"/>
          <p:cNvSpPr>
            <a:spLocks noChangeArrowheads="1"/>
          </p:cNvSpPr>
          <p:nvPr userDrawn="1"/>
        </p:nvSpPr>
        <p:spPr bwMode="auto">
          <a:xfrm>
            <a:off x="808214" y="1371600"/>
            <a:ext cx="2879372" cy="1584534"/>
          </a:xfrm>
          <a:prstGeom prst="ellipse">
            <a:avLst/>
          </a:prstGeom>
          <a:solidFill>
            <a:srgbClr val="AFD46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28600" y="1571928"/>
            <a:ext cx="4038600" cy="4389134"/>
          </a:xfrm>
          <a:prstGeom prst="rect">
            <a:avLst/>
          </a:prstGeom>
          <a:solidFill>
            <a:srgbClr val="AFD46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315075" y="1427175"/>
            <a:ext cx="3863313" cy="4487359"/>
          </a:xfrm>
          <a:custGeom>
            <a:avLst/>
            <a:gdLst/>
            <a:ahLst/>
            <a:cxnLst>
              <a:cxn ang="0">
                <a:pos x="618" y="78"/>
              </a:cxn>
              <a:cxn ang="0">
                <a:pos x="620" y="76"/>
              </a:cxn>
              <a:cxn ang="0">
                <a:pos x="420" y="0"/>
              </a:cxn>
              <a:cxn ang="0">
                <a:pos x="221" y="76"/>
              </a:cxn>
              <a:cxn ang="0">
                <a:pos x="223" y="78"/>
              </a:cxn>
              <a:cxn ang="0">
                <a:pos x="223" y="75"/>
              </a:cxn>
              <a:cxn ang="0">
                <a:pos x="0" y="75"/>
              </a:cxn>
              <a:cxn ang="0">
                <a:pos x="0" y="1772"/>
              </a:cxn>
              <a:cxn ang="0">
                <a:pos x="840" y="1772"/>
              </a:cxn>
              <a:cxn ang="0">
                <a:pos x="840" y="75"/>
              </a:cxn>
              <a:cxn ang="0">
                <a:pos x="618" y="75"/>
              </a:cxn>
              <a:cxn ang="0">
                <a:pos x="618" y="78"/>
              </a:cxn>
              <a:cxn ang="0">
                <a:pos x="620" y="76"/>
              </a:cxn>
              <a:cxn ang="0">
                <a:pos x="618" y="78"/>
              </a:cxn>
              <a:cxn ang="0">
                <a:pos x="618" y="81"/>
              </a:cxn>
              <a:cxn ang="0">
                <a:pos x="834" y="81"/>
              </a:cxn>
              <a:cxn ang="0">
                <a:pos x="834" y="1766"/>
              </a:cxn>
              <a:cxn ang="0">
                <a:pos x="6" y="1766"/>
              </a:cxn>
              <a:cxn ang="0">
                <a:pos x="6" y="81"/>
              </a:cxn>
              <a:cxn ang="0">
                <a:pos x="224" y="81"/>
              </a:cxn>
              <a:cxn ang="0">
                <a:pos x="225" y="80"/>
              </a:cxn>
              <a:cxn ang="0">
                <a:pos x="420" y="6"/>
              </a:cxn>
              <a:cxn ang="0">
                <a:pos x="616" y="80"/>
              </a:cxn>
              <a:cxn ang="0">
                <a:pos x="617" y="81"/>
              </a:cxn>
              <a:cxn ang="0">
                <a:pos x="618" y="81"/>
              </a:cxn>
              <a:cxn ang="0">
                <a:pos x="618" y="78"/>
              </a:cxn>
            </a:cxnLst>
            <a:rect l="0" t="0" r="r" b="b"/>
            <a:pathLst>
              <a:path w="840" h="1772">
                <a:moveTo>
                  <a:pt x="618" y="78"/>
                </a:moveTo>
                <a:cubicBezTo>
                  <a:pt x="620" y="76"/>
                  <a:pt x="620" y="76"/>
                  <a:pt x="620" y="76"/>
                </a:cubicBezTo>
                <a:cubicBezTo>
                  <a:pt x="566" y="29"/>
                  <a:pt x="497" y="0"/>
                  <a:pt x="420" y="0"/>
                </a:cubicBezTo>
                <a:cubicBezTo>
                  <a:pt x="344" y="0"/>
                  <a:pt x="274" y="29"/>
                  <a:pt x="221" y="76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75"/>
                  <a:pt x="223" y="75"/>
                  <a:pt x="223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840" y="1772"/>
                  <a:pt x="840" y="1772"/>
                  <a:pt x="840" y="1772"/>
                </a:cubicBezTo>
                <a:cubicBezTo>
                  <a:pt x="840" y="75"/>
                  <a:pt x="840" y="75"/>
                  <a:pt x="840" y="75"/>
                </a:cubicBezTo>
                <a:cubicBezTo>
                  <a:pt x="618" y="75"/>
                  <a:pt x="618" y="75"/>
                  <a:pt x="618" y="75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20" y="76"/>
                  <a:pt x="620" y="76"/>
                  <a:pt x="620" y="76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18" y="81"/>
                  <a:pt x="618" y="81"/>
                  <a:pt x="618" y="81"/>
                </a:cubicBezTo>
                <a:cubicBezTo>
                  <a:pt x="834" y="81"/>
                  <a:pt x="834" y="81"/>
                  <a:pt x="834" y="81"/>
                </a:cubicBezTo>
                <a:cubicBezTo>
                  <a:pt x="834" y="1766"/>
                  <a:pt x="834" y="1766"/>
                  <a:pt x="834" y="1766"/>
                </a:cubicBezTo>
                <a:cubicBezTo>
                  <a:pt x="6" y="1766"/>
                  <a:pt x="6" y="1766"/>
                  <a:pt x="6" y="1766"/>
                </a:cubicBezTo>
                <a:cubicBezTo>
                  <a:pt x="6" y="81"/>
                  <a:pt x="6" y="81"/>
                  <a:pt x="6" y="81"/>
                </a:cubicBezTo>
                <a:cubicBezTo>
                  <a:pt x="224" y="81"/>
                  <a:pt x="224" y="81"/>
                  <a:pt x="224" y="81"/>
                </a:cubicBezTo>
                <a:cubicBezTo>
                  <a:pt x="225" y="80"/>
                  <a:pt x="225" y="80"/>
                  <a:pt x="225" y="80"/>
                </a:cubicBezTo>
                <a:cubicBezTo>
                  <a:pt x="277" y="34"/>
                  <a:pt x="345" y="6"/>
                  <a:pt x="420" y="6"/>
                </a:cubicBezTo>
                <a:cubicBezTo>
                  <a:pt x="495" y="6"/>
                  <a:pt x="564" y="34"/>
                  <a:pt x="616" y="80"/>
                </a:cubicBezTo>
                <a:cubicBezTo>
                  <a:pt x="617" y="81"/>
                  <a:pt x="617" y="81"/>
                  <a:pt x="617" y="81"/>
                </a:cubicBezTo>
                <a:cubicBezTo>
                  <a:pt x="618" y="81"/>
                  <a:pt x="618" y="81"/>
                  <a:pt x="618" y="81"/>
                </a:cubicBezTo>
                <a:lnTo>
                  <a:pt x="618" y="7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11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6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4953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FruitDan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352800" y="3886200"/>
            <a:ext cx="5715000" cy="2390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905000"/>
            <a:ext cx="8153400" cy="609600"/>
          </a:xfrm>
        </p:spPr>
        <p:txBody>
          <a:bodyPr>
            <a:normAutofit/>
          </a:bodyPr>
          <a:lstStyle>
            <a:lvl1pPr algn="ctr">
              <a:buNone/>
              <a:defRPr sz="3200" i="1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600200" y="2819400"/>
            <a:ext cx="63246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36" name="Rectangle 1735"/>
          <p:cNvSpPr/>
          <p:nvPr/>
        </p:nvSpPr>
        <p:spPr>
          <a:xfrm>
            <a:off x="1905000" y="381000"/>
            <a:ext cx="7239000" cy="3810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1905000" y="0"/>
            <a:ext cx="7239000" cy="38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Rectangle 1737"/>
          <p:cNvSpPr/>
          <p:nvPr/>
        </p:nvSpPr>
        <p:spPr>
          <a:xfrm>
            <a:off x="0" y="6096000"/>
            <a:ext cx="6858000" cy="762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Freeform 177"/>
          <p:cNvSpPr>
            <a:spLocks/>
          </p:cNvSpPr>
          <p:nvPr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0" name="Freeform 178"/>
          <p:cNvSpPr>
            <a:spLocks/>
          </p:cNvSpPr>
          <p:nvPr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" name="Freeform 179"/>
          <p:cNvSpPr>
            <a:spLocks/>
          </p:cNvSpPr>
          <p:nvPr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" name="Freeform 180"/>
          <p:cNvSpPr>
            <a:spLocks/>
          </p:cNvSpPr>
          <p:nvPr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" name="Freeform 181"/>
          <p:cNvSpPr>
            <a:spLocks/>
          </p:cNvSpPr>
          <p:nvPr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" name="Freeform 182"/>
          <p:cNvSpPr>
            <a:spLocks/>
          </p:cNvSpPr>
          <p:nvPr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5" name="Group 1744"/>
          <p:cNvGrpSpPr/>
          <p:nvPr/>
        </p:nvGrpSpPr>
        <p:grpSpPr>
          <a:xfrm>
            <a:off x="1024508" y="6249761"/>
            <a:ext cx="62187" cy="62190"/>
            <a:chOff x="1024508" y="6249761"/>
            <a:chExt cx="62187" cy="62190"/>
          </a:xfrm>
        </p:grpSpPr>
        <p:sp>
          <p:nvSpPr>
            <p:cNvPr id="1746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9" name="Freeform 186"/>
          <p:cNvSpPr>
            <a:spLocks/>
          </p:cNvSpPr>
          <p:nvPr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0" name="Freeform 187"/>
          <p:cNvSpPr>
            <a:spLocks/>
          </p:cNvSpPr>
          <p:nvPr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1" name="Freeform 188"/>
          <p:cNvSpPr>
            <a:spLocks/>
          </p:cNvSpPr>
          <p:nvPr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2" name="Freeform 189"/>
          <p:cNvSpPr>
            <a:spLocks/>
          </p:cNvSpPr>
          <p:nvPr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Freeform 190"/>
          <p:cNvSpPr>
            <a:spLocks noEditPoints="1"/>
          </p:cNvSpPr>
          <p:nvPr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4" name="Rectangle 191"/>
          <p:cNvSpPr>
            <a:spLocks noChangeArrowheads="1"/>
          </p:cNvSpPr>
          <p:nvPr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5" name="Rectangle 1754"/>
          <p:cNvSpPr/>
          <p:nvPr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Text Box 1669"/>
          <p:cNvSpPr txBox="1">
            <a:spLocks noChangeArrowheads="1"/>
          </p:cNvSpPr>
          <p:nvPr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57" name="Oval 1756"/>
          <p:cNvSpPr/>
          <p:nvPr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9" name="Rectangle 1758"/>
          <p:cNvSpPr/>
          <p:nvPr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Text Box 2993"/>
          <p:cNvSpPr txBox="1">
            <a:spLocks noChangeArrowheads="1"/>
          </p:cNvSpPr>
          <p:nvPr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61" name="Oval 1760"/>
          <p:cNvSpPr/>
          <p:nvPr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Oval 1761"/>
          <p:cNvSpPr/>
          <p:nvPr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3" name="Text Box 1403"/>
          <p:cNvSpPr txBox="1">
            <a:spLocks noChangeArrowheads="1"/>
          </p:cNvSpPr>
          <p:nvPr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764" name="Group 1763"/>
          <p:cNvGrpSpPr/>
          <p:nvPr/>
        </p:nvGrpSpPr>
        <p:grpSpPr>
          <a:xfrm>
            <a:off x="1943100" y="133350"/>
            <a:ext cx="7372350" cy="123825"/>
            <a:chOff x="323850" y="1704975"/>
            <a:chExt cx="7372350" cy="123825"/>
          </a:xfrm>
        </p:grpSpPr>
        <p:grpSp>
          <p:nvGrpSpPr>
            <p:cNvPr id="1765" name="Group 3331"/>
            <p:cNvGrpSpPr>
              <a:grpSpLocks/>
            </p:cNvGrpSpPr>
            <p:nvPr userDrawn="1"/>
          </p:nvGrpSpPr>
          <p:grpSpPr bwMode="auto">
            <a:xfrm>
              <a:off x="323538" y="1708143"/>
              <a:ext cx="2062042" cy="120647"/>
              <a:chOff x="10124" y="532"/>
              <a:chExt cx="3898" cy="230"/>
            </a:xfrm>
          </p:grpSpPr>
          <p:sp>
            <p:nvSpPr>
              <p:cNvPr id="23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6" name="Group 3331"/>
            <p:cNvGrpSpPr>
              <a:grpSpLocks/>
            </p:cNvGrpSpPr>
            <p:nvPr userDrawn="1"/>
          </p:nvGrpSpPr>
          <p:grpSpPr bwMode="auto">
            <a:xfrm>
              <a:off x="2090426" y="1704968"/>
              <a:ext cx="2062042" cy="120647"/>
              <a:chOff x="10124" y="532"/>
              <a:chExt cx="3898" cy="230"/>
            </a:xfrm>
          </p:grpSpPr>
          <p:sp>
            <p:nvSpPr>
              <p:cNvPr id="21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7" name="Group 3331"/>
            <p:cNvGrpSpPr>
              <a:grpSpLocks/>
            </p:cNvGrpSpPr>
            <p:nvPr userDrawn="1"/>
          </p:nvGrpSpPr>
          <p:grpSpPr bwMode="auto">
            <a:xfrm>
              <a:off x="3866838" y="1704968"/>
              <a:ext cx="2062042" cy="120647"/>
              <a:chOff x="10124" y="532"/>
              <a:chExt cx="3898" cy="230"/>
            </a:xfrm>
          </p:grpSpPr>
          <p:sp>
            <p:nvSpPr>
              <p:cNvPr id="19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8" name="Group 3331"/>
            <p:cNvGrpSpPr>
              <a:grpSpLocks/>
            </p:cNvGrpSpPr>
            <p:nvPr userDrawn="1"/>
          </p:nvGrpSpPr>
          <p:grpSpPr bwMode="auto">
            <a:xfrm>
              <a:off x="5633726" y="1704968"/>
              <a:ext cx="2062042" cy="120647"/>
              <a:chOff x="10124" y="532"/>
              <a:chExt cx="3898" cy="230"/>
            </a:xfrm>
          </p:grpSpPr>
          <p:sp>
            <p:nvSpPr>
              <p:cNvPr id="17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69" name="Rectangle 2568"/>
          <p:cNvSpPr/>
          <p:nvPr/>
        </p:nvSpPr>
        <p:spPr>
          <a:xfrm>
            <a:off x="0" y="0"/>
            <a:ext cx="1905000" cy="7620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Freeform 4858"/>
          <p:cNvSpPr>
            <a:spLocks/>
          </p:cNvSpPr>
          <p:nvPr/>
        </p:nvSpPr>
        <p:spPr bwMode="auto">
          <a:xfrm>
            <a:off x="2057400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7" name="Freeform 4858"/>
          <p:cNvSpPr>
            <a:spLocks/>
          </p:cNvSpPr>
          <p:nvPr/>
        </p:nvSpPr>
        <p:spPr bwMode="auto">
          <a:xfrm>
            <a:off x="3617123" y="52784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8" name="Freeform 4858"/>
          <p:cNvSpPr>
            <a:spLocks/>
          </p:cNvSpPr>
          <p:nvPr/>
        </p:nvSpPr>
        <p:spPr bwMode="auto">
          <a:xfrm>
            <a:off x="5202237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89" name="Group 2588"/>
          <p:cNvGrpSpPr/>
          <p:nvPr/>
        </p:nvGrpSpPr>
        <p:grpSpPr>
          <a:xfrm>
            <a:off x="1981200" y="526650"/>
            <a:ext cx="62187" cy="62190"/>
            <a:chOff x="1024508" y="6249761"/>
            <a:chExt cx="62187" cy="62190"/>
          </a:xfrm>
        </p:grpSpPr>
        <p:sp>
          <p:nvSpPr>
            <p:cNvPr id="2590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1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2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3" name="Group 2592"/>
          <p:cNvGrpSpPr/>
          <p:nvPr/>
        </p:nvGrpSpPr>
        <p:grpSpPr>
          <a:xfrm flipH="1">
            <a:off x="8982463" y="526890"/>
            <a:ext cx="62187" cy="62190"/>
            <a:chOff x="1024508" y="6249761"/>
            <a:chExt cx="62187" cy="62190"/>
          </a:xfrm>
        </p:grpSpPr>
        <p:sp>
          <p:nvSpPr>
            <p:cNvPr id="2594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5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6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97" name="Freeform 4858"/>
          <p:cNvSpPr>
            <a:spLocks/>
          </p:cNvSpPr>
          <p:nvPr/>
        </p:nvSpPr>
        <p:spPr bwMode="auto">
          <a:xfrm>
            <a:off x="6629400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8" name="Freeform 4858"/>
          <p:cNvSpPr>
            <a:spLocks/>
          </p:cNvSpPr>
          <p:nvPr/>
        </p:nvSpPr>
        <p:spPr bwMode="auto">
          <a:xfrm>
            <a:off x="7160287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9" name="Title Placeholder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773" name="Group 2772"/>
          <p:cNvGrpSpPr/>
          <p:nvPr/>
        </p:nvGrpSpPr>
        <p:grpSpPr>
          <a:xfrm>
            <a:off x="6934200" y="5587555"/>
            <a:ext cx="2057400" cy="701062"/>
            <a:chOff x="3436938" y="4918075"/>
            <a:chExt cx="5707062" cy="1944688"/>
          </a:xfrm>
        </p:grpSpPr>
        <p:sp>
          <p:nvSpPr>
            <p:cNvPr id="4223" name="Freeform 127"/>
            <p:cNvSpPr>
              <a:spLocks/>
            </p:cNvSpPr>
            <p:nvPr userDrawn="1"/>
          </p:nvSpPr>
          <p:spPr bwMode="auto">
            <a:xfrm>
              <a:off x="3805238" y="6613525"/>
              <a:ext cx="187325" cy="201613"/>
            </a:xfrm>
            <a:custGeom>
              <a:avLst/>
              <a:gdLst/>
              <a:ahLst/>
              <a:cxnLst>
                <a:cxn ang="0">
                  <a:pos x="57" y="1"/>
                </a:cxn>
                <a:cxn ang="0">
                  <a:pos x="49" y="59"/>
                </a:cxn>
                <a:cxn ang="0">
                  <a:pos x="50" y="59"/>
                </a:cxn>
                <a:cxn ang="0">
                  <a:pos x="50" y="57"/>
                </a:cxn>
                <a:cxn ang="0">
                  <a:pos x="24" y="55"/>
                </a:cxn>
                <a:cxn ang="0">
                  <a:pos x="10" y="57"/>
                </a:cxn>
                <a:cxn ang="0">
                  <a:pos x="4" y="59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3" y="63"/>
                </a:cxn>
                <a:cxn ang="0">
                  <a:pos x="5" y="61"/>
                </a:cxn>
                <a:cxn ang="0">
                  <a:pos x="24" y="58"/>
                </a:cxn>
                <a:cxn ang="0">
                  <a:pos x="42" y="59"/>
                </a:cxn>
                <a:cxn ang="0">
                  <a:pos x="48" y="60"/>
                </a:cxn>
                <a:cxn ang="0">
                  <a:pos x="50" y="60"/>
                </a:cxn>
                <a:cxn ang="0">
                  <a:pos x="52" y="60"/>
                </a:cxn>
                <a:cxn ang="0">
                  <a:pos x="52" y="59"/>
                </a:cxn>
                <a:cxn ang="0">
                  <a:pos x="56" y="23"/>
                </a:cxn>
                <a:cxn ang="0">
                  <a:pos x="59" y="8"/>
                </a:cxn>
                <a:cxn ang="0">
                  <a:pos x="60" y="2"/>
                </a:cxn>
                <a:cxn ang="0">
                  <a:pos x="59" y="0"/>
                </a:cxn>
                <a:cxn ang="0">
                  <a:pos x="57" y="1"/>
                </a:cxn>
              </a:cxnLst>
              <a:rect l="0" t="0" r="r" b="b"/>
              <a:pathLst>
                <a:path w="60" h="65">
                  <a:moveTo>
                    <a:pt x="57" y="1"/>
                  </a:moveTo>
                  <a:cubicBezTo>
                    <a:pt x="57" y="1"/>
                    <a:pt x="49" y="39"/>
                    <a:pt x="49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37" y="55"/>
                    <a:pt x="24" y="55"/>
                  </a:cubicBezTo>
                  <a:cubicBezTo>
                    <a:pt x="19" y="55"/>
                    <a:pt x="14" y="56"/>
                    <a:pt x="10" y="57"/>
                  </a:cubicBezTo>
                  <a:cubicBezTo>
                    <a:pt x="7" y="57"/>
                    <a:pt x="5" y="58"/>
                    <a:pt x="4" y="59"/>
                  </a:cubicBezTo>
                  <a:cubicBezTo>
                    <a:pt x="2" y="59"/>
                    <a:pt x="1" y="61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2" y="65"/>
                    <a:pt x="3" y="64"/>
                    <a:pt x="3" y="63"/>
                  </a:cubicBezTo>
                  <a:cubicBezTo>
                    <a:pt x="3" y="63"/>
                    <a:pt x="4" y="62"/>
                    <a:pt x="5" y="61"/>
                  </a:cubicBezTo>
                  <a:cubicBezTo>
                    <a:pt x="9" y="59"/>
                    <a:pt x="17" y="58"/>
                    <a:pt x="24" y="58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4" y="59"/>
                    <a:pt x="46" y="60"/>
                    <a:pt x="48" y="60"/>
                  </a:cubicBezTo>
                  <a:cubicBezTo>
                    <a:pt x="49" y="60"/>
                    <a:pt x="50" y="60"/>
                    <a:pt x="50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49"/>
                    <a:pt x="54" y="35"/>
                    <a:pt x="56" y="23"/>
                  </a:cubicBezTo>
                  <a:cubicBezTo>
                    <a:pt x="57" y="17"/>
                    <a:pt x="58" y="12"/>
                    <a:pt x="59" y="8"/>
                  </a:cubicBezTo>
                  <a:cubicBezTo>
                    <a:pt x="60" y="4"/>
                    <a:pt x="60" y="2"/>
                    <a:pt x="60" y="2"/>
                  </a:cubicBezTo>
                  <a:cubicBezTo>
                    <a:pt x="60" y="1"/>
                    <a:pt x="60" y="0"/>
                    <a:pt x="59" y="0"/>
                  </a:cubicBezTo>
                  <a:cubicBezTo>
                    <a:pt x="58" y="0"/>
                    <a:pt x="57" y="1"/>
                    <a:pt x="5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Freeform 128"/>
            <p:cNvSpPr>
              <a:spLocks/>
            </p:cNvSpPr>
            <p:nvPr userDrawn="1"/>
          </p:nvSpPr>
          <p:spPr bwMode="auto">
            <a:xfrm>
              <a:off x="4333875" y="6626225"/>
              <a:ext cx="146050" cy="1746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2"/>
                </a:cxn>
                <a:cxn ang="0">
                  <a:pos x="2" y="53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11" y="53"/>
                </a:cxn>
                <a:cxn ang="0">
                  <a:pos x="26" y="53"/>
                </a:cxn>
                <a:cxn ang="0">
                  <a:pos x="38" y="53"/>
                </a:cxn>
                <a:cxn ang="0">
                  <a:pos x="45" y="56"/>
                </a:cxn>
                <a:cxn ang="0">
                  <a:pos x="47" y="56"/>
                </a:cxn>
                <a:cxn ang="0">
                  <a:pos x="47" y="54"/>
                </a:cxn>
                <a:cxn ang="0">
                  <a:pos x="38" y="50"/>
                </a:cxn>
                <a:cxn ang="0">
                  <a:pos x="26" y="50"/>
                </a:cxn>
                <a:cxn ang="0">
                  <a:pos x="3" y="51"/>
                </a:cxn>
                <a:cxn ang="0">
                  <a:pos x="4" y="53"/>
                </a:cxn>
                <a:cxn ang="0">
                  <a:pos x="5" y="53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</a:cxnLst>
              <a:rect l="0" t="0" r="r" b="b"/>
              <a:pathLst>
                <a:path w="47" h="56">
                  <a:moveTo>
                    <a:pt x="0" y="2"/>
                  </a:moveTo>
                  <a:cubicBezTo>
                    <a:pt x="0" y="2"/>
                    <a:pt x="0" y="11"/>
                    <a:pt x="1" y="22"/>
                  </a:cubicBezTo>
                  <a:cubicBezTo>
                    <a:pt x="1" y="33"/>
                    <a:pt x="2" y="45"/>
                    <a:pt x="2" y="5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7" y="54"/>
                    <a:pt x="11" y="53"/>
                  </a:cubicBezTo>
                  <a:cubicBezTo>
                    <a:pt x="15" y="53"/>
                    <a:pt x="21" y="53"/>
                    <a:pt x="26" y="53"/>
                  </a:cubicBezTo>
                  <a:cubicBezTo>
                    <a:pt x="31" y="53"/>
                    <a:pt x="35" y="53"/>
                    <a:pt x="38" y="53"/>
                  </a:cubicBezTo>
                  <a:cubicBezTo>
                    <a:pt x="41" y="54"/>
                    <a:pt x="44" y="55"/>
                    <a:pt x="45" y="56"/>
                  </a:cubicBezTo>
                  <a:cubicBezTo>
                    <a:pt x="45" y="56"/>
                    <a:pt x="46" y="56"/>
                    <a:pt x="47" y="56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5" y="52"/>
                    <a:pt x="42" y="51"/>
                    <a:pt x="38" y="50"/>
                  </a:cubicBezTo>
                  <a:cubicBezTo>
                    <a:pt x="35" y="50"/>
                    <a:pt x="31" y="50"/>
                    <a:pt x="26" y="50"/>
                  </a:cubicBezTo>
                  <a:cubicBezTo>
                    <a:pt x="15" y="50"/>
                    <a:pt x="3" y="51"/>
                    <a:pt x="3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38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Freeform 129"/>
            <p:cNvSpPr>
              <a:spLocks/>
            </p:cNvSpPr>
            <p:nvPr userDrawn="1"/>
          </p:nvSpPr>
          <p:spPr bwMode="auto">
            <a:xfrm>
              <a:off x="3482975" y="6016625"/>
              <a:ext cx="254000" cy="192088"/>
            </a:xfrm>
            <a:custGeom>
              <a:avLst/>
              <a:gdLst/>
              <a:ahLst/>
              <a:cxnLst>
                <a:cxn ang="0">
                  <a:pos x="79" y="57"/>
                </a:cxn>
                <a:cxn ang="0">
                  <a:pos x="64" y="59"/>
                </a:cxn>
                <a:cxn ang="0">
                  <a:pos x="30" y="51"/>
                </a:cxn>
                <a:cxn ang="0">
                  <a:pos x="3" y="18"/>
                </a:cxn>
                <a:cxn ang="0">
                  <a:pos x="1" y="19"/>
                </a:cxn>
                <a:cxn ang="0">
                  <a:pos x="3" y="20"/>
                </a:cxn>
                <a:cxn ang="0">
                  <a:pos x="15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29" y="54"/>
                </a:cxn>
                <a:cxn ang="0">
                  <a:pos x="64" y="62"/>
                </a:cxn>
                <a:cxn ang="0">
                  <a:pos x="80" y="60"/>
                </a:cxn>
                <a:cxn ang="0">
                  <a:pos x="81" y="58"/>
                </a:cxn>
                <a:cxn ang="0">
                  <a:pos x="79" y="57"/>
                </a:cxn>
              </a:cxnLst>
              <a:rect l="0" t="0" r="r" b="b"/>
              <a:pathLst>
                <a:path w="81" h="62">
                  <a:moveTo>
                    <a:pt x="79" y="57"/>
                  </a:moveTo>
                  <a:cubicBezTo>
                    <a:pt x="75" y="58"/>
                    <a:pt x="70" y="59"/>
                    <a:pt x="64" y="59"/>
                  </a:cubicBezTo>
                  <a:cubicBezTo>
                    <a:pt x="54" y="59"/>
                    <a:pt x="42" y="57"/>
                    <a:pt x="30" y="51"/>
                  </a:cubicBezTo>
                  <a:cubicBezTo>
                    <a:pt x="19" y="45"/>
                    <a:pt x="9" y="35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36"/>
                    <a:pt x="17" y="47"/>
                    <a:pt x="29" y="54"/>
                  </a:cubicBezTo>
                  <a:cubicBezTo>
                    <a:pt x="41" y="60"/>
                    <a:pt x="53" y="62"/>
                    <a:pt x="64" y="62"/>
                  </a:cubicBezTo>
                  <a:cubicBezTo>
                    <a:pt x="70" y="62"/>
                    <a:pt x="76" y="61"/>
                    <a:pt x="80" y="60"/>
                  </a:cubicBezTo>
                  <a:cubicBezTo>
                    <a:pt x="81" y="60"/>
                    <a:pt x="81" y="59"/>
                    <a:pt x="81" y="58"/>
                  </a:cubicBezTo>
                  <a:cubicBezTo>
                    <a:pt x="81" y="58"/>
                    <a:pt x="80" y="57"/>
                    <a:pt x="79" y="5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Freeform 130"/>
            <p:cNvSpPr>
              <a:spLocks/>
            </p:cNvSpPr>
            <p:nvPr userDrawn="1"/>
          </p:nvSpPr>
          <p:spPr bwMode="auto">
            <a:xfrm>
              <a:off x="3436938" y="5978525"/>
              <a:ext cx="58737" cy="10953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4" y="26"/>
                </a:cxn>
                <a:cxn ang="0">
                  <a:pos x="3" y="13"/>
                </a:cxn>
                <a:cxn ang="0">
                  <a:pos x="1" y="13"/>
                </a:cxn>
                <a:cxn ang="0">
                  <a:pos x="1" y="15"/>
                </a:cxn>
                <a:cxn ang="0">
                  <a:pos x="19" y="35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1"/>
                </a:cxn>
              </a:cxnLst>
              <a:rect l="0" t="0" r="r" b="b"/>
              <a:pathLst>
                <a:path w="19" h="35">
                  <a:moveTo>
                    <a:pt x="11" y="1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Freeform 131"/>
            <p:cNvSpPr>
              <a:spLocks/>
            </p:cNvSpPr>
            <p:nvPr userDrawn="1"/>
          </p:nvSpPr>
          <p:spPr bwMode="auto">
            <a:xfrm>
              <a:off x="4643438" y="6199188"/>
              <a:ext cx="111125" cy="27781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33" y="73"/>
                </a:cxn>
                <a:cxn ang="0">
                  <a:pos x="35" y="73"/>
                </a:cxn>
                <a:cxn ang="0">
                  <a:pos x="33" y="72"/>
                </a:cxn>
                <a:cxn ang="0">
                  <a:pos x="23" y="86"/>
                </a:cxn>
                <a:cxn ang="0">
                  <a:pos x="23" y="89"/>
                </a:cxn>
                <a:cxn ang="0">
                  <a:pos x="26" y="88"/>
                </a:cxn>
                <a:cxn ang="0">
                  <a:pos x="36" y="74"/>
                </a:cxn>
                <a:cxn ang="0">
                  <a:pos x="36" y="73"/>
                </a:cxn>
                <a:cxn ang="0">
                  <a:pos x="19" y="2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36" h="89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6"/>
                    <a:pt x="33" y="32"/>
                    <a:pt x="33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7"/>
                    <a:pt x="23" y="88"/>
                    <a:pt x="23" y="89"/>
                  </a:cubicBezTo>
                  <a:cubicBezTo>
                    <a:pt x="24" y="89"/>
                    <a:pt x="25" y="89"/>
                    <a:pt x="26" y="8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51"/>
                    <a:pt x="28" y="33"/>
                    <a:pt x="19" y="20"/>
                  </a:cubicBezTo>
                  <a:cubicBezTo>
                    <a:pt x="11" y="8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Freeform 132"/>
            <p:cNvSpPr>
              <a:spLocks/>
            </p:cNvSpPr>
            <p:nvPr userDrawn="1"/>
          </p:nvSpPr>
          <p:spPr bwMode="auto">
            <a:xfrm>
              <a:off x="4745038" y="6421438"/>
              <a:ext cx="53975" cy="88900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4" y="6"/>
                </a:cxn>
                <a:cxn ang="0">
                  <a:pos x="14" y="12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0" y="0"/>
                </a:cxn>
                <a:cxn ang="0">
                  <a:pos x="3" y="28"/>
                </a:cxn>
                <a:cxn ang="0">
                  <a:pos x="4" y="29"/>
                </a:cxn>
                <a:cxn ang="0">
                  <a:pos x="6" y="28"/>
                </a:cxn>
              </a:cxnLst>
              <a:rect l="0" t="0" r="r" b="b"/>
              <a:pathLst>
                <a:path w="17" h="29">
                  <a:moveTo>
                    <a:pt x="6" y="2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7" y="11"/>
                    <a:pt x="16" y="10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5" y="29"/>
                    <a:pt x="6" y="29"/>
                    <a:pt x="6" y="28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Oval 133"/>
            <p:cNvSpPr>
              <a:spLocks noChangeArrowheads="1"/>
            </p:cNvSpPr>
            <p:nvPr userDrawn="1"/>
          </p:nvSpPr>
          <p:spPr bwMode="auto">
            <a:xfrm>
              <a:off x="3686175" y="5702300"/>
              <a:ext cx="993775" cy="989013"/>
            </a:xfrm>
            <a:prstGeom prst="ellipse">
              <a:avLst/>
            </a:prstGeom>
            <a:solidFill>
              <a:srgbClr val="FBB03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Freeform 134"/>
            <p:cNvSpPr>
              <a:spLocks/>
            </p:cNvSpPr>
            <p:nvPr userDrawn="1"/>
          </p:nvSpPr>
          <p:spPr bwMode="auto">
            <a:xfrm>
              <a:off x="4292600" y="5751513"/>
              <a:ext cx="65088" cy="50800"/>
            </a:xfrm>
            <a:custGeom>
              <a:avLst/>
              <a:gdLst/>
              <a:ahLst/>
              <a:cxnLst>
                <a:cxn ang="0">
                  <a:pos x="19" y="12"/>
                </a:cxn>
                <a:cxn ang="0">
                  <a:pos x="8" y="14"/>
                </a:cxn>
                <a:cxn ang="0">
                  <a:pos x="2" y="4"/>
                </a:cxn>
                <a:cxn ang="0">
                  <a:pos x="13" y="2"/>
                </a:cxn>
                <a:cxn ang="0">
                  <a:pos x="19" y="12"/>
                </a:cxn>
              </a:cxnLst>
              <a:rect l="0" t="0" r="r" b="b"/>
              <a:pathLst>
                <a:path w="21" h="16">
                  <a:moveTo>
                    <a:pt x="19" y="12"/>
                  </a:moveTo>
                  <a:cubicBezTo>
                    <a:pt x="18" y="15"/>
                    <a:pt x="12" y="16"/>
                    <a:pt x="8" y="14"/>
                  </a:cubicBezTo>
                  <a:cubicBezTo>
                    <a:pt x="3" y="12"/>
                    <a:pt x="0" y="8"/>
                    <a:pt x="2" y="4"/>
                  </a:cubicBezTo>
                  <a:cubicBezTo>
                    <a:pt x="3" y="1"/>
                    <a:pt x="8" y="0"/>
                    <a:pt x="13" y="2"/>
                  </a:cubicBezTo>
                  <a:cubicBezTo>
                    <a:pt x="18" y="4"/>
                    <a:pt x="21" y="8"/>
                    <a:pt x="19" y="12"/>
                  </a:cubicBezTo>
                  <a:close/>
                </a:path>
              </a:pathLst>
            </a:custGeom>
            <a:solidFill>
              <a:srgbClr val="ED95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Freeform 135"/>
            <p:cNvSpPr>
              <a:spLocks/>
            </p:cNvSpPr>
            <p:nvPr userDrawn="1"/>
          </p:nvSpPr>
          <p:spPr bwMode="auto">
            <a:xfrm>
              <a:off x="5951538" y="5721350"/>
              <a:ext cx="1117600" cy="814388"/>
            </a:xfrm>
            <a:custGeom>
              <a:avLst/>
              <a:gdLst/>
              <a:ahLst/>
              <a:cxnLst>
                <a:cxn ang="0">
                  <a:pos x="179" y="19"/>
                </a:cxn>
                <a:cxn ang="0">
                  <a:pos x="122" y="0"/>
                </a:cxn>
                <a:cxn ang="0">
                  <a:pos x="75" y="175"/>
                </a:cxn>
                <a:cxn ang="0">
                  <a:pos x="158" y="262"/>
                </a:cxn>
                <a:cxn ang="0">
                  <a:pos x="179" y="260"/>
                </a:cxn>
                <a:cxn ang="0">
                  <a:pos x="200" y="262"/>
                </a:cxn>
                <a:cxn ang="0">
                  <a:pos x="283" y="175"/>
                </a:cxn>
                <a:cxn ang="0">
                  <a:pos x="236" y="0"/>
                </a:cxn>
                <a:cxn ang="0">
                  <a:pos x="179" y="19"/>
                </a:cxn>
              </a:cxnLst>
              <a:rect l="0" t="0" r="r" b="b"/>
              <a:pathLst>
                <a:path w="358" h="262">
                  <a:moveTo>
                    <a:pt x="179" y="19"/>
                  </a:moveTo>
                  <a:cubicBezTo>
                    <a:pt x="163" y="7"/>
                    <a:pt x="144" y="0"/>
                    <a:pt x="122" y="0"/>
                  </a:cubicBezTo>
                  <a:cubicBezTo>
                    <a:pt x="70" y="0"/>
                    <a:pt x="0" y="61"/>
                    <a:pt x="75" y="175"/>
                  </a:cubicBezTo>
                  <a:cubicBezTo>
                    <a:pt x="92" y="200"/>
                    <a:pt x="112" y="262"/>
                    <a:pt x="158" y="262"/>
                  </a:cubicBezTo>
                  <a:cubicBezTo>
                    <a:pt x="165" y="262"/>
                    <a:pt x="172" y="261"/>
                    <a:pt x="179" y="260"/>
                  </a:cubicBezTo>
                  <a:cubicBezTo>
                    <a:pt x="186" y="261"/>
                    <a:pt x="193" y="262"/>
                    <a:pt x="200" y="262"/>
                  </a:cubicBezTo>
                  <a:cubicBezTo>
                    <a:pt x="246" y="262"/>
                    <a:pt x="266" y="200"/>
                    <a:pt x="283" y="175"/>
                  </a:cubicBezTo>
                  <a:cubicBezTo>
                    <a:pt x="358" y="61"/>
                    <a:pt x="288" y="0"/>
                    <a:pt x="236" y="0"/>
                  </a:cubicBezTo>
                  <a:cubicBezTo>
                    <a:pt x="215" y="0"/>
                    <a:pt x="195" y="7"/>
                    <a:pt x="179" y="19"/>
                  </a:cubicBezTo>
                  <a:close/>
                </a:path>
              </a:pathLst>
            </a:custGeom>
            <a:solidFill>
              <a:srgbClr val="C127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Freeform 136"/>
            <p:cNvSpPr>
              <a:spLocks/>
            </p:cNvSpPr>
            <p:nvPr userDrawn="1"/>
          </p:nvSpPr>
          <p:spPr bwMode="auto">
            <a:xfrm>
              <a:off x="6513513" y="5667375"/>
              <a:ext cx="134937" cy="158750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0" y="50"/>
                </a:cxn>
                <a:cxn ang="0">
                  <a:pos x="43" y="7"/>
                </a:cxn>
              </a:cxnLst>
              <a:rect l="0" t="0" r="r" b="b"/>
              <a:pathLst>
                <a:path w="43" h="51">
                  <a:moveTo>
                    <a:pt x="43" y="7"/>
                  </a:moveTo>
                  <a:cubicBezTo>
                    <a:pt x="43" y="7"/>
                    <a:pt x="0" y="0"/>
                    <a:pt x="0" y="50"/>
                  </a:cubicBezTo>
                  <a:cubicBezTo>
                    <a:pt x="0" y="50"/>
                    <a:pt x="43" y="51"/>
                    <a:pt x="43" y="7"/>
                  </a:cubicBezTo>
                  <a:close/>
                </a:path>
              </a:pathLst>
            </a:custGeom>
            <a:solidFill>
              <a:srgbClr val="61BD6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Freeform 137"/>
            <p:cNvSpPr>
              <a:spLocks/>
            </p:cNvSpPr>
            <p:nvPr userDrawn="1"/>
          </p:nvSpPr>
          <p:spPr bwMode="auto">
            <a:xfrm>
              <a:off x="6370638" y="5776913"/>
              <a:ext cx="277812" cy="55562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45" y="1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45" y="18"/>
                </a:cxn>
                <a:cxn ang="0">
                  <a:pos x="88" y="3"/>
                </a:cxn>
                <a:cxn ang="0">
                  <a:pos x="89" y="1"/>
                </a:cxn>
                <a:cxn ang="0">
                  <a:pos x="86" y="1"/>
                </a:cxn>
              </a:cxnLst>
              <a:rect l="0" t="0" r="r" b="b"/>
              <a:pathLst>
                <a:path w="89" h="18">
                  <a:moveTo>
                    <a:pt x="86" y="1"/>
                  </a:moveTo>
                  <a:cubicBezTo>
                    <a:pt x="75" y="10"/>
                    <a:pt x="60" y="15"/>
                    <a:pt x="45" y="15"/>
                  </a:cubicBezTo>
                  <a:cubicBezTo>
                    <a:pt x="29" y="15"/>
                    <a:pt x="14" y="9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3" y="12"/>
                    <a:pt x="28" y="18"/>
                    <a:pt x="45" y="18"/>
                  </a:cubicBezTo>
                  <a:cubicBezTo>
                    <a:pt x="61" y="18"/>
                    <a:pt x="76" y="12"/>
                    <a:pt x="88" y="3"/>
                  </a:cubicBezTo>
                  <a:cubicBezTo>
                    <a:pt x="89" y="2"/>
                    <a:pt x="89" y="1"/>
                    <a:pt x="89" y="1"/>
                  </a:cubicBezTo>
                  <a:cubicBezTo>
                    <a:pt x="88" y="0"/>
                    <a:pt x="87" y="0"/>
                    <a:pt x="86" y="1"/>
                  </a:cubicBezTo>
                  <a:close/>
                </a:path>
              </a:pathLst>
            </a:custGeom>
            <a:solidFill>
              <a:srgbClr val="8416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Freeform 138"/>
            <p:cNvSpPr>
              <a:spLocks/>
            </p:cNvSpPr>
            <p:nvPr userDrawn="1"/>
          </p:nvSpPr>
          <p:spPr bwMode="auto">
            <a:xfrm>
              <a:off x="6294438" y="6532563"/>
              <a:ext cx="157162" cy="274637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2" y="59"/>
                </a:cxn>
                <a:cxn ang="0">
                  <a:pos x="45" y="87"/>
                </a:cxn>
                <a:cxn ang="0">
                  <a:pos x="47" y="86"/>
                </a:cxn>
                <a:cxn ang="0">
                  <a:pos x="47" y="85"/>
                </a:cxn>
                <a:cxn ang="0">
                  <a:pos x="9" y="82"/>
                </a:cxn>
                <a:cxn ang="0">
                  <a:pos x="2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9" y="85"/>
                </a:cxn>
                <a:cxn ang="0">
                  <a:pos x="33" y="86"/>
                </a:cxn>
                <a:cxn ang="0">
                  <a:pos x="46" y="88"/>
                </a:cxn>
                <a:cxn ang="0">
                  <a:pos x="49" y="88"/>
                </a:cxn>
                <a:cxn ang="0">
                  <a:pos x="48" y="86"/>
                </a:cxn>
                <a:cxn ang="0">
                  <a:pos x="45" y="59"/>
                </a:cxn>
                <a:cxn ang="0">
                  <a:pos x="47" y="21"/>
                </a:cxn>
                <a:cxn ang="0">
                  <a:pos x="49" y="7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7" y="1"/>
                </a:cxn>
              </a:cxnLst>
              <a:rect l="0" t="0" r="r" b="b"/>
              <a:pathLst>
                <a:path w="50" h="88">
                  <a:moveTo>
                    <a:pt x="47" y="1"/>
                  </a:moveTo>
                  <a:cubicBezTo>
                    <a:pt x="47" y="1"/>
                    <a:pt x="42" y="33"/>
                    <a:pt x="42" y="59"/>
                  </a:cubicBezTo>
                  <a:cubicBezTo>
                    <a:pt x="42" y="70"/>
                    <a:pt x="43" y="80"/>
                    <a:pt x="45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23" y="82"/>
                    <a:pt x="9" y="82"/>
                  </a:cubicBezTo>
                  <a:cubicBezTo>
                    <a:pt x="6" y="82"/>
                    <a:pt x="3" y="82"/>
                    <a:pt x="2" y="83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5"/>
                    <a:pt x="2" y="86"/>
                    <a:pt x="3" y="86"/>
                  </a:cubicBezTo>
                  <a:cubicBezTo>
                    <a:pt x="4" y="85"/>
                    <a:pt x="6" y="85"/>
                    <a:pt x="9" y="85"/>
                  </a:cubicBezTo>
                  <a:cubicBezTo>
                    <a:pt x="16" y="85"/>
                    <a:pt x="25" y="86"/>
                    <a:pt x="33" y="86"/>
                  </a:cubicBezTo>
                  <a:cubicBezTo>
                    <a:pt x="40" y="87"/>
                    <a:pt x="46" y="88"/>
                    <a:pt x="46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6" y="80"/>
                    <a:pt x="45" y="70"/>
                    <a:pt x="45" y="59"/>
                  </a:cubicBezTo>
                  <a:cubicBezTo>
                    <a:pt x="45" y="46"/>
                    <a:pt x="46" y="32"/>
                    <a:pt x="47" y="21"/>
                  </a:cubicBezTo>
                  <a:cubicBezTo>
                    <a:pt x="48" y="15"/>
                    <a:pt x="48" y="10"/>
                    <a:pt x="49" y="7"/>
                  </a:cubicBezTo>
                  <a:cubicBezTo>
                    <a:pt x="49" y="3"/>
                    <a:pt x="49" y="1"/>
                    <a:pt x="49" y="1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47" y="0"/>
                    <a:pt x="47" y="0"/>
                    <a:pt x="4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Freeform 139"/>
            <p:cNvSpPr>
              <a:spLocks/>
            </p:cNvSpPr>
            <p:nvPr userDrawn="1"/>
          </p:nvSpPr>
          <p:spPr bwMode="auto">
            <a:xfrm>
              <a:off x="6545263" y="6523038"/>
              <a:ext cx="168275" cy="29210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8" y="43"/>
                </a:cxn>
                <a:cxn ang="0">
                  <a:pos x="4" y="69"/>
                </a:cxn>
                <a:cxn ang="0">
                  <a:pos x="3" y="79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33" y="92"/>
                </a:cxn>
                <a:cxn ang="0">
                  <a:pos x="46" y="92"/>
                </a:cxn>
                <a:cxn ang="0">
                  <a:pos x="50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3" y="93"/>
                </a:cxn>
                <a:cxn ang="0">
                  <a:pos x="54" y="91"/>
                </a:cxn>
                <a:cxn ang="0">
                  <a:pos x="52" y="90"/>
                </a:cxn>
                <a:cxn ang="0">
                  <a:pos x="47" y="89"/>
                </a:cxn>
                <a:cxn ang="0">
                  <a:pos x="20" y="89"/>
                </a:cxn>
                <a:cxn ang="0">
                  <a:pos x="7" y="88"/>
                </a:cxn>
                <a:cxn ang="0">
                  <a:pos x="4" y="87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5" y="79"/>
                </a:cxn>
                <a:cxn ang="0">
                  <a:pos x="12" y="36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1"/>
                </a:cxn>
              </a:cxnLst>
              <a:rect l="0" t="0" r="r" b="b"/>
              <a:pathLst>
                <a:path w="54" h="94">
                  <a:moveTo>
                    <a:pt x="11" y="1"/>
                  </a:moveTo>
                  <a:cubicBezTo>
                    <a:pt x="11" y="5"/>
                    <a:pt x="10" y="24"/>
                    <a:pt x="8" y="43"/>
                  </a:cubicBezTo>
                  <a:cubicBezTo>
                    <a:pt x="7" y="52"/>
                    <a:pt x="6" y="62"/>
                    <a:pt x="4" y="69"/>
                  </a:cubicBezTo>
                  <a:cubicBezTo>
                    <a:pt x="4" y="73"/>
                    <a:pt x="3" y="76"/>
                    <a:pt x="3" y="79"/>
                  </a:cubicBezTo>
                  <a:cubicBezTo>
                    <a:pt x="2" y="81"/>
                    <a:pt x="1" y="83"/>
                    <a:pt x="1" y="84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2" y="89"/>
                    <a:pt x="4" y="90"/>
                    <a:pt x="5" y="90"/>
                  </a:cubicBezTo>
                  <a:cubicBezTo>
                    <a:pt x="12" y="92"/>
                    <a:pt x="23" y="92"/>
                    <a:pt x="33" y="92"/>
                  </a:cubicBezTo>
                  <a:cubicBezTo>
                    <a:pt x="38" y="92"/>
                    <a:pt x="42" y="92"/>
                    <a:pt x="46" y="92"/>
                  </a:cubicBezTo>
                  <a:cubicBezTo>
                    <a:pt x="47" y="92"/>
                    <a:pt x="49" y="92"/>
                    <a:pt x="50" y="92"/>
                  </a:cubicBezTo>
                  <a:cubicBezTo>
                    <a:pt x="50" y="92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3"/>
                    <a:pt x="53" y="94"/>
                    <a:pt x="53" y="93"/>
                  </a:cubicBezTo>
                  <a:cubicBezTo>
                    <a:pt x="54" y="93"/>
                    <a:pt x="54" y="92"/>
                    <a:pt x="54" y="91"/>
                  </a:cubicBezTo>
                  <a:cubicBezTo>
                    <a:pt x="53" y="90"/>
                    <a:pt x="52" y="90"/>
                    <a:pt x="52" y="90"/>
                  </a:cubicBezTo>
                  <a:cubicBezTo>
                    <a:pt x="51" y="89"/>
                    <a:pt x="49" y="89"/>
                    <a:pt x="47" y="89"/>
                  </a:cubicBezTo>
                  <a:cubicBezTo>
                    <a:pt x="40" y="89"/>
                    <a:pt x="29" y="89"/>
                    <a:pt x="20" y="89"/>
                  </a:cubicBezTo>
                  <a:cubicBezTo>
                    <a:pt x="15" y="89"/>
                    <a:pt x="10" y="88"/>
                    <a:pt x="7" y="88"/>
                  </a:cubicBezTo>
                  <a:cubicBezTo>
                    <a:pt x="6" y="87"/>
                    <a:pt x="5" y="87"/>
                    <a:pt x="4" y="87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4"/>
                    <a:pt x="5" y="82"/>
                    <a:pt x="5" y="79"/>
                  </a:cubicBezTo>
                  <a:cubicBezTo>
                    <a:pt x="8" y="70"/>
                    <a:pt x="10" y="52"/>
                    <a:pt x="12" y="36"/>
                  </a:cubicBezTo>
                  <a:cubicBezTo>
                    <a:pt x="13" y="20"/>
                    <a:pt x="14" y="5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Freeform 140"/>
            <p:cNvSpPr>
              <a:spLocks/>
            </p:cNvSpPr>
            <p:nvPr userDrawn="1"/>
          </p:nvSpPr>
          <p:spPr bwMode="auto">
            <a:xfrm>
              <a:off x="6878638" y="6169025"/>
              <a:ext cx="66675" cy="26987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8" y="46"/>
                </a:cxn>
                <a:cxn ang="0">
                  <a:pos x="11" y="77"/>
                </a:cxn>
                <a:cxn ang="0">
                  <a:pos x="11" y="77"/>
                </a:cxn>
                <a:cxn ang="0">
                  <a:pos x="13" y="86"/>
                </a:cxn>
                <a:cxn ang="0">
                  <a:pos x="15" y="87"/>
                </a:cxn>
                <a:cxn ang="0">
                  <a:pos x="16" y="85"/>
                </a:cxn>
                <a:cxn ang="0">
                  <a:pos x="14" y="77"/>
                </a:cxn>
                <a:cxn ang="0">
                  <a:pos x="13" y="77"/>
                </a:cxn>
                <a:cxn ang="0">
                  <a:pos x="14" y="78"/>
                </a:cxn>
                <a:cxn ang="0">
                  <a:pos x="21" y="46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</a:cxnLst>
              <a:rect l="0" t="0" r="r" b="b"/>
              <a:pathLst>
                <a:path w="21" h="87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3" y="5"/>
                    <a:pt x="18" y="21"/>
                    <a:pt x="18" y="46"/>
                  </a:cubicBezTo>
                  <a:cubicBezTo>
                    <a:pt x="18" y="55"/>
                    <a:pt x="16" y="65"/>
                    <a:pt x="11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6"/>
                    <a:pt x="14" y="87"/>
                    <a:pt x="15" y="87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9" y="66"/>
                    <a:pt x="21" y="56"/>
                    <a:pt x="21" y="46"/>
                  </a:cubicBezTo>
                  <a:cubicBezTo>
                    <a:pt x="21" y="18"/>
                    <a:pt x="3" y="1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Freeform 141"/>
            <p:cNvSpPr>
              <a:spLocks/>
            </p:cNvSpPr>
            <p:nvPr userDrawn="1"/>
          </p:nvSpPr>
          <p:spPr bwMode="auto">
            <a:xfrm>
              <a:off x="6884988" y="6405563"/>
              <a:ext cx="41275" cy="39687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8" y="3"/>
                </a:cxn>
                <a:cxn ang="0">
                  <a:pos x="4" y="10"/>
                </a:cxn>
                <a:cxn ang="0">
                  <a:pos x="5" y="12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2"/>
                    <a:pt x="5" y="12"/>
                  </a:cubicBezTo>
                  <a:cubicBezTo>
                    <a:pt x="6" y="13"/>
                    <a:pt x="7" y="13"/>
                    <a:pt x="7" y="1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Freeform 142"/>
            <p:cNvSpPr>
              <a:spLocks/>
            </p:cNvSpPr>
            <p:nvPr userDrawn="1"/>
          </p:nvSpPr>
          <p:spPr bwMode="auto">
            <a:xfrm>
              <a:off x="6054725" y="6130925"/>
              <a:ext cx="80963" cy="277813"/>
            </a:xfrm>
            <a:custGeom>
              <a:avLst/>
              <a:gdLst/>
              <a:ahLst/>
              <a:cxnLst>
                <a:cxn ang="0">
                  <a:pos x="24" y="1"/>
                </a:cxn>
                <a:cxn ang="0">
                  <a:pos x="10" y="24"/>
                </a:cxn>
                <a:cxn ang="0">
                  <a:pos x="2" y="62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5" y="80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3" y="88"/>
                </a:cxn>
                <a:cxn ang="0">
                  <a:pos x="8" y="81"/>
                </a:cxn>
                <a:cxn ang="0">
                  <a:pos x="8" y="80"/>
                </a:cxn>
                <a:cxn ang="0">
                  <a:pos x="5" y="62"/>
                </a:cxn>
                <a:cxn ang="0">
                  <a:pos x="13" y="25"/>
                </a:cxn>
                <a:cxn ang="0">
                  <a:pos x="26" y="3"/>
                </a:cxn>
                <a:cxn ang="0">
                  <a:pos x="26" y="1"/>
                </a:cxn>
                <a:cxn ang="0">
                  <a:pos x="24" y="1"/>
                </a:cxn>
              </a:cxnLst>
              <a:rect l="0" t="0" r="r" b="b"/>
              <a:pathLst>
                <a:path w="26" h="89">
                  <a:moveTo>
                    <a:pt x="24" y="1"/>
                  </a:moveTo>
                  <a:cubicBezTo>
                    <a:pt x="20" y="4"/>
                    <a:pt x="14" y="13"/>
                    <a:pt x="10" y="24"/>
                  </a:cubicBezTo>
                  <a:cubicBezTo>
                    <a:pt x="6" y="35"/>
                    <a:pt x="2" y="48"/>
                    <a:pt x="2" y="62"/>
                  </a:cubicBezTo>
                  <a:cubicBezTo>
                    <a:pt x="2" y="68"/>
                    <a:pt x="3" y="75"/>
                    <a:pt x="5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8"/>
                    <a:pt x="1" y="88"/>
                    <a:pt x="1" y="89"/>
                  </a:cubicBezTo>
                  <a:cubicBezTo>
                    <a:pt x="2" y="89"/>
                    <a:pt x="3" y="89"/>
                    <a:pt x="3" y="88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6" y="74"/>
                    <a:pt x="5" y="68"/>
                    <a:pt x="5" y="62"/>
                  </a:cubicBezTo>
                  <a:cubicBezTo>
                    <a:pt x="5" y="49"/>
                    <a:pt x="8" y="35"/>
                    <a:pt x="13" y="25"/>
                  </a:cubicBezTo>
                  <a:cubicBezTo>
                    <a:pt x="17" y="14"/>
                    <a:pt x="22" y="6"/>
                    <a:pt x="26" y="3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5" y="0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Freeform 143"/>
            <p:cNvSpPr>
              <a:spLocks/>
            </p:cNvSpPr>
            <p:nvPr userDrawn="1"/>
          </p:nvSpPr>
          <p:spPr bwMode="auto">
            <a:xfrm>
              <a:off x="6067425" y="6376988"/>
              <a:ext cx="36513" cy="38100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5" y="11"/>
                </a:cxn>
                <a:cxn ang="0">
                  <a:pos x="7" y="12"/>
                </a:cxn>
                <a:cxn ang="0">
                  <a:pos x="7" y="10"/>
                </a:cxn>
              </a:cxnLst>
              <a:rect l="0" t="0" r="r" b="b"/>
              <a:pathLst>
                <a:path w="12" h="12">
                  <a:moveTo>
                    <a:pt x="7" y="1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4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1"/>
                    <a:pt x="8" y="11"/>
                    <a:pt x="7" y="10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Freeform 144"/>
            <p:cNvSpPr>
              <a:spLocks/>
            </p:cNvSpPr>
            <p:nvPr userDrawn="1"/>
          </p:nvSpPr>
          <p:spPr bwMode="auto">
            <a:xfrm>
              <a:off x="8301038" y="4918075"/>
              <a:ext cx="790575" cy="1860550"/>
            </a:xfrm>
            <a:custGeom>
              <a:avLst/>
              <a:gdLst/>
              <a:ahLst/>
              <a:cxnLst>
                <a:cxn ang="0">
                  <a:pos x="55" y="65"/>
                </a:cxn>
                <a:cxn ang="0">
                  <a:pos x="117" y="294"/>
                </a:cxn>
                <a:cxn ang="0">
                  <a:pos x="0" y="598"/>
                </a:cxn>
                <a:cxn ang="0">
                  <a:pos x="253" y="294"/>
                </a:cxn>
                <a:cxn ang="0">
                  <a:pos x="42" y="0"/>
                </a:cxn>
                <a:cxn ang="0">
                  <a:pos x="24" y="12"/>
                </a:cxn>
                <a:cxn ang="0">
                  <a:pos x="59" y="41"/>
                </a:cxn>
                <a:cxn ang="0">
                  <a:pos x="55" y="65"/>
                </a:cxn>
              </a:cxnLst>
              <a:rect l="0" t="0" r="r" b="b"/>
              <a:pathLst>
                <a:path w="253" h="598">
                  <a:moveTo>
                    <a:pt x="55" y="65"/>
                  </a:moveTo>
                  <a:cubicBezTo>
                    <a:pt x="95" y="132"/>
                    <a:pt x="117" y="210"/>
                    <a:pt x="117" y="294"/>
                  </a:cubicBezTo>
                  <a:cubicBezTo>
                    <a:pt x="117" y="411"/>
                    <a:pt x="73" y="517"/>
                    <a:pt x="0" y="598"/>
                  </a:cubicBezTo>
                  <a:cubicBezTo>
                    <a:pt x="144" y="571"/>
                    <a:pt x="253" y="445"/>
                    <a:pt x="253" y="294"/>
                  </a:cubicBezTo>
                  <a:cubicBezTo>
                    <a:pt x="253" y="157"/>
                    <a:pt x="165" y="41"/>
                    <a:pt x="42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57" y="38"/>
                    <a:pt x="59" y="41"/>
                  </a:cubicBezTo>
                  <a:cubicBezTo>
                    <a:pt x="59" y="41"/>
                    <a:pt x="48" y="53"/>
                    <a:pt x="55" y="65"/>
                  </a:cubicBezTo>
                  <a:close/>
                </a:path>
              </a:pathLst>
            </a:custGeom>
            <a:solidFill>
              <a:srgbClr val="EDDC1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Freeform 145"/>
            <p:cNvSpPr>
              <a:spLocks/>
            </p:cNvSpPr>
            <p:nvPr userDrawn="1"/>
          </p:nvSpPr>
          <p:spPr bwMode="auto">
            <a:xfrm>
              <a:off x="8297863" y="4959350"/>
              <a:ext cx="514350" cy="1825625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83" y="36"/>
                </a:cxn>
                <a:cxn ang="0">
                  <a:pos x="84" y="35"/>
                </a:cxn>
                <a:cxn ang="0">
                  <a:pos x="83" y="34"/>
                </a:cxn>
                <a:cxn ang="0">
                  <a:pos x="82" y="39"/>
                </a:cxn>
                <a:cxn ang="0">
                  <a:pos x="97" y="82"/>
                </a:cxn>
                <a:cxn ang="0">
                  <a:pos x="111" y="103"/>
                </a:cxn>
                <a:cxn ang="0">
                  <a:pos x="162" y="267"/>
                </a:cxn>
                <a:cxn ang="0">
                  <a:pos x="0" y="584"/>
                </a:cxn>
                <a:cxn ang="0">
                  <a:pos x="0" y="586"/>
                </a:cxn>
                <a:cxn ang="0">
                  <a:pos x="3" y="586"/>
                </a:cxn>
                <a:cxn ang="0">
                  <a:pos x="165" y="267"/>
                </a:cxn>
                <a:cxn ang="0">
                  <a:pos x="136" y="140"/>
                </a:cxn>
                <a:cxn ang="0">
                  <a:pos x="114" y="101"/>
                </a:cxn>
                <a:cxn ang="0">
                  <a:pos x="99" y="80"/>
                </a:cxn>
                <a:cxn ang="0">
                  <a:pos x="85" y="39"/>
                </a:cxn>
                <a:cxn ang="0">
                  <a:pos x="85" y="36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6" y="34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8" y="3"/>
                </a:cxn>
              </a:cxnLst>
              <a:rect l="0" t="0" r="r" b="b"/>
              <a:pathLst>
                <a:path w="165" h="587">
                  <a:moveTo>
                    <a:pt x="38" y="3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3" y="34"/>
                    <a:pt x="82" y="36"/>
                    <a:pt x="82" y="39"/>
                  </a:cubicBezTo>
                  <a:cubicBezTo>
                    <a:pt x="82" y="47"/>
                    <a:pt x="84" y="62"/>
                    <a:pt x="97" y="82"/>
                  </a:cubicBezTo>
                  <a:cubicBezTo>
                    <a:pt x="99" y="86"/>
                    <a:pt x="104" y="93"/>
                    <a:pt x="111" y="103"/>
                  </a:cubicBezTo>
                  <a:cubicBezTo>
                    <a:pt x="131" y="133"/>
                    <a:pt x="162" y="190"/>
                    <a:pt x="162" y="267"/>
                  </a:cubicBezTo>
                  <a:cubicBezTo>
                    <a:pt x="162" y="350"/>
                    <a:pt x="126" y="458"/>
                    <a:pt x="0" y="584"/>
                  </a:cubicBezTo>
                  <a:cubicBezTo>
                    <a:pt x="0" y="585"/>
                    <a:pt x="0" y="585"/>
                    <a:pt x="0" y="586"/>
                  </a:cubicBezTo>
                  <a:cubicBezTo>
                    <a:pt x="1" y="587"/>
                    <a:pt x="2" y="587"/>
                    <a:pt x="3" y="586"/>
                  </a:cubicBezTo>
                  <a:cubicBezTo>
                    <a:pt x="129" y="460"/>
                    <a:pt x="165" y="351"/>
                    <a:pt x="165" y="267"/>
                  </a:cubicBezTo>
                  <a:cubicBezTo>
                    <a:pt x="165" y="215"/>
                    <a:pt x="151" y="172"/>
                    <a:pt x="136" y="140"/>
                  </a:cubicBezTo>
                  <a:cubicBezTo>
                    <a:pt x="128" y="125"/>
                    <a:pt x="120" y="111"/>
                    <a:pt x="114" y="101"/>
                  </a:cubicBezTo>
                  <a:cubicBezTo>
                    <a:pt x="107" y="91"/>
                    <a:pt x="101" y="84"/>
                    <a:pt x="99" y="80"/>
                  </a:cubicBezTo>
                  <a:cubicBezTo>
                    <a:pt x="87" y="61"/>
                    <a:pt x="85" y="46"/>
                    <a:pt x="85" y="39"/>
                  </a:cubicBezTo>
                  <a:cubicBezTo>
                    <a:pt x="85" y="38"/>
                    <a:pt x="85" y="37"/>
                    <a:pt x="85" y="36"/>
                  </a:cubicBezTo>
                  <a:cubicBezTo>
                    <a:pt x="85" y="36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8" y="1"/>
                    <a:pt x="37" y="1"/>
                  </a:cubicBezTo>
                  <a:cubicBezTo>
                    <a:pt x="37" y="2"/>
                    <a:pt x="37" y="3"/>
                    <a:pt x="38" y="3"/>
                  </a:cubicBezTo>
                  <a:close/>
                </a:path>
              </a:pathLst>
            </a:custGeom>
            <a:solidFill>
              <a:srgbClr val="C6B8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Freeform 146"/>
            <p:cNvSpPr>
              <a:spLocks/>
            </p:cNvSpPr>
            <p:nvPr userDrawn="1"/>
          </p:nvSpPr>
          <p:spPr bwMode="auto">
            <a:xfrm>
              <a:off x="8626475" y="6610350"/>
              <a:ext cx="65088" cy="200025"/>
            </a:xfrm>
            <a:custGeom>
              <a:avLst/>
              <a:gdLst/>
              <a:ahLst/>
              <a:cxnLst>
                <a:cxn ang="0">
                  <a:pos x="18" y="1"/>
                </a:cxn>
                <a:cxn ang="0">
                  <a:pos x="18" y="61"/>
                </a:cxn>
                <a:cxn ang="0">
                  <a:pos x="19" y="61"/>
                </a:cxn>
                <a:cxn ang="0">
                  <a:pos x="19" y="60"/>
                </a:cxn>
                <a:cxn ang="0">
                  <a:pos x="14" y="61"/>
                </a:cxn>
                <a:cxn ang="0">
                  <a:pos x="6" y="61"/>
                </a:cxn>
                <a:cxn ang="0">
                  <a:pos x="4" y="61"/>
                </a:cxn>
                <a:cxn ang="0">
                  <a:pos x="3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3" y="64"/>
                </a:cxn>
                <a:cxn ang="0">
                  <a:pos x="6" y="64"/>
                </a:cxn>
                <a:cxn ang="0">
                  <a:pos x="20" y="63"/>
                </a:cxn>
                <a:cxn ang="0">
                  <a:pos x="21" y="6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1"/>
                </a:cxn>
              </a:cxnLst>
              <a:rect l="0" t="0" r="r" b="b"/>
              <a:pathLst>
                <a:path w="21" h="64">
                  <a:moveTo>
                    <a:pt x="18" y="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7" y="60"/>
                    <a:pt x="14" y="61"/>
                  </a:cubicBezTo>
                  <a:cubicBezTo>
                    <a:pt x="12" y="61"/>
                    <a:pt x="8" y="61"/>
                    <a:pt x="6" y="61"/>
                  </a:cubicBezTo>
                  <a:cubicBezTo>
                    <a:pt x="5" y="61"/>
                    <a:pt x="4" y="61"/>
                    <a:pt x="4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2" y="61"/>
                    <a:pt x="1" y="61"/>
                    <a:pt x="0" y="61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4"/>
                    <a:pt x="20" y="63"/>
                    <a:pt x="20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8" y="0"/>
                    <a:pt x="18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Freeform 147"/>
            <p:cNvSpPr>
              <a:spLocks/>
            </p:cNvSpPr>
            <p:nvPr userDrawn="1"/>
          </p:nvSpPr>
          <p:spPr bwMode="auto">
            <a:xfrm>
              <a:off x="8472488" y="5916613"/>
              <a:ext cx="180975" cy="165100"/>
            </a:xfrm>
            <a:custGeom>
              <a:avLst/>
              <a:gdLst/>
              <a:ahLst/>
              <a:cxnLst>
                <a:cxn ang="0">
                  <a:pos x="56" y="49"/>
                </a:cxn>
                <a:cxn ang="0">
                  <a:pos x="53" y="50"/>
                </a:cxn>
                <a:cxn ang="0">
                  <a:pos x="22" y="39"/>
                </a:cxn>
                <a:cxn ang="0">
                  <a:pos x="8" y="28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3" y="16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6" y="29"/>
                </a:cxn>
                <a:cxn ang="0">
                  <a:pos x="29" y="46"/>
                </a:cxn>
                <a:cxn ang="0">
                  <a:pos x="53" y="53"/>
                </a:cxn>
                <a:cxn ang="0">
                  <a:pos x="56" y="52"/>
                </a:cxn>
                <a:cxn ang="0">
                  <a:pos x="58" y="51"/>
                </a:cxn>
                <a:cxn ang="0">
                  <a:pos x="56" y="49"/>
                </a:cxn>
              </a:cxnLst>
              <a:rect l="0" t="0" r="r" b="b"/>
              <a:pathLst>
                <a:path w="58" h="53">
                  <a:moveTo>
                    <a:pt x="56" y="49"/>
                  </a:moveTo>
                  <a:cubicBezTo>
                    <a:pt x="55" y="50"/>
                    <a:pt x="54" y="50"/>
                    <a:pt x="53" y="50"/>
                  </a:cubicBezTo>
                  <a:cubicBezTo>
                    <a:pt x="46" y="50"/>
                    <a:pt x="33" y="45"/>
                    <a:pt x="22" y="39"/>
                  </a:cubicBezTo>
                  <a:cubicBezTo>
                    <a:pt x="17" y="35"/>
                    <a:pt x="12" y="32"/>
                    <a:pt x="8" y="28"/>
                  </a:cubicBezTo>
                  <a:cubicBezTo>
                    <a:pt x="5" y="23"/>
                    <a:pt x="3" y="19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2" y="25"/>
                    <a:pt x="6" y="29"/>
                  </a:cubicBezTo>
                  <a:cubicBezTo>
                    <a:pt x="12" y="36"/>
                    <a:pt x="20" y="42"/>
                    <a:pt x="29" y="46"/>
                  </a:cubicBezTo>
                  <a:cubicBezTo>
                    <a:pt x="38" y="50"/>
                    <a:pt x="47" y="53"/>
                    <a:pt x="53" y="53"/>
                  </a:cubicBezTo>
                  <a:cubicBezTo>
                    <a:pt x="54" y="53"/>
                    <a:pt x="55" y="53"/>
                    <a:pt x="56" y="52"/>
                  </a:cubicBezTo>
                  <a:cubicBezTo>
                    <a:pt x="57" y="52"/>
                    <a:pt x="58" y="51"/>
                    <a:pt x="58" y="51"/>
                  </a:cubicBezTo>
                  <a:cubicBezTo>
                    <a:pt x="57" y="50"/>
                    <a:pt x="57" y="49"/>
                    <a:pt x="56" y="49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Freeform 148"/>
            <p:cNvSpPr>
              <a:spLocks/>
            </p:cNvSpPr>
            <p:nvPr userDrawn="1"/>
          </p:nvSpPr>
          <p:spPr bwMode="auto">
            <a:xfrm>
              <a:off x="8437563" y="5891213"/>
              <a:ext cx="44450" cy="84137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11" y="19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14" y="27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1"/>
                </a:cxn>
              </a:cxnLst>
              <a:rect l="0" t="0" r="r" b="b"/>
              <a:pathLst>
                <a:path w="14" h="27">
                  <a:moveTo>
                    <a:pt x="9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Freeform 149"/>
            <p:cNvSpPr>
              <a:spLocks/>
            </p:cNvSpPr>
            <p:nvPr userDrawn="1"/>
          </p:nvSpPr>
          <p:spPr bwMode="auto">
            <a:xfrm>
              <a:off x="9034463" y="6094413"/>
              <a:ext cx="85725" cy="279400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1" y="15"/>
                </a:cxn>
                <a:cxn ang="0">
                  <a:pos x="24" y="74"/>
                </a:cxn>
                <a:cxn ang="0">
                  <a:pos x="24" y="78"/>
                </a:cxn>
                <a:cxn ang="0">
                  <a:pos x="26" y="78"/>
                </a:cxn>
                <a:cxn ang="0">
                  <a:pos x="24" y="77"/>
                </a:cxn>
                <a:cxn ang="0">
                  <a:pos x="17" y="88"/>
                </a:cxn>
                <a:cxn ang="0">
                  <a:pos x="17" y="90"/>
                </a:cxn>
                <a:cxn ang="0">
                  <a:pos x="19" y="89"/>
                </a:cxn>
                <a:cxn ang="0">
                  <a:pos x="27" y="79"/>
                </a:cxn>
                <a:cxn ang="0">
                  <a:pos x="27" y="78"/>
                </a:cxn>
                <a:cxn ang="0">
                  <a:pos x="27" y="74"/>
                </a:cxn>
                <a:cxn ang="0">
                  <a:pos x="21" y="34"/>
                </a:cxn>
                <a:cxn ang="0">
                  <a:pos x="13" y="1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2"/>
                </a:cxn>
              </a:cxnLst>
              <a:rect l="0" t="0" r="r" b="b"/>
              <a:pathLst>
                <a:path w="27" h="90">
                  <a:moveTo>
                    <a:pt x="1" y="2"/>
                  </a:moveTo>
                  <a:cubicBezTo>
                    <a:pt x="5" y="5"/>
                    <a:pt x="8" y="9"/>
                    <a:pt x="11" y="15"/>
                  </a:cubicBezTo>
                  <a:cubicBezTo>
                    <a:pt x="19" y="32"/>
                    <a:pt x="24" y="60"/>
                    <a:pt x="24" y="74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90"/>
                  </a:cubicBezTo>
                  <a:cubicBezTo>
                    <a:pt x="18" y="90"/>
                    <a:pt x="19" y="90"/>
                    <a:pt x="19" y="8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7"/>
                    <a:pt x="27" y="76"/>
                    <a:pt x="27" y="74"/>
                  </a:cubicBezTo>
                  <a:cubicBezTo>
                    <a:pt x="27" y="64"/>
                    <a:pt x="25" y="48"/>
                    <a:pt x="21" y="34"/>
                  </a:cubicBezTo>
                  <a:cubicBezTo>
                    <a:pt x="19" y="26"/>
                    <a:pt x="16" y="19"/>
                    <a:pt x="13" y="13"/>
                  </a:cubicBezTo>
                  <a:cubicBezTo>
                    <a:pt x="10" y="7"/>
                    <a:pt x="7" y="3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Freeform 150"/>
            <p:cNvSpPr>
              <a:spLocks/>
            </p:cNvSpPr>
            <p:nvPr userDrawn="1"/>
          </p:nvSpPr>
          <p:spPr bwMode="auto">
            <a:xfrm>
              <a:off x="9110663" y="6327775"/>
              <a:ext cx="33337" cy="55563"/>
            </a:xfrm>
            <a:custGeom>
              <a:avLst/>
              <a:gdLst/>
              <a:ahLst/>
              <a:cxnLst>
                <a:cxn ang="0">
                  <a:pos x="3" y="17"/>
                </a:cxn>
                <a:cxn ang="0">
                  <a:pos x="3" y="7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17"/>
                </a:cxn>
                <a:cxn ang="0">
                  <a:pos x="2" y="18"/>
                </a:cxn>
                <a:cxn ang="0">
                  <a:pos x="3" y="17"/>
                </a:cxn>
              </a:cxnLst>
              <a:rect l="0" t="0" r="r" b="b"/>
              <a:pathLst>
                <a:path w="11" h="18">
                  <a:moveTo>
                    <a:pt x="3" y="1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3" y="17"/>
                    <a:pt x="3" y="1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Freeform 151"/>
            <p:cNvSpPr>
              <a:spLocks/>
            </p:cNvSpPr>
            <p:nvPr userDrawn="1"/>
          </p:nvSpPr>
          <p:spPr bwMode="auto">
            <a:xfrm>
              <a:off x="8720138" y="6575425"/>
              <a:ext cx="61912" cy="23812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75"/>
                </a:cxn>
                <a:cxn ang="0">
                  <a:pos x="1" y="75"/>
                </a:cxn>
                <a:cxn ang="0">
                  <a:pos x="12" y="76"/>
                </a:cxn>
                <a:cxn ang="0">
                  <a:pos x="19" y="75"/>
                </a:cxn>
                <a:cxn ang="0">
                  <a:pos x="20" y="73"/>
                </a:cxn>
                <a:cxn ang="0">
                  <a:pos x="18" y="72"/>
                </a:cxn>
                <a:cxn ang="0">
                  <a:pos x="12" y="73"/>
                </a:cxn>
                <a:cxn ang="0">
                  <a:pos x="5" y="73"/>
                </a:cxn>
                <a:cxn ang="0">
                  <a:pos x="3" y="73"/>
                </a:cxn>
                <a:cxn ang="0">
                  <a:pos x="2" y="72"/>
                </a:cxn>
                <a:cxn ang="0">
                  <a:pos x="2" y="74"/>
                </a:cxn>
                <a:cxn ang="0">
                  <a:pos x="3" y="74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" h="76">
                  <a:moveTo>
                    <a:pt x="0" y="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5"/>
                    <a:pt x="7" y="76"/>
                    <a:pt x="12" y="76"/>
                  </a:cubicBezTo>
                  <a:cubicBezTo>
                    <a:pt x="14" y="76"/>
                    <a:pt x="17" y="76"/>
                    <a:pt x="19" y="75"/>
                  </a:cubicBezTo>
                  <a:cubicBezTo>
                    <a:pt x="20" y="75"/>
                    <a:pt x="20" y="74"/>
                    <a:pt x="20" y="73"/>
                  </a:cubicBezTo>
                  <a:cubicBezTo>
                    <a:pt x="20" y="73"/>
                    <a:pt x="19" y="72"/>
                    <a:pt x="18" y="72"/>
                  </a:cubicBezTo>
                  <a:cubicBezTo>
                    <a:pt x="17" y="73"/>
                    <a:pt x="14" y="73"/>
                    <a:pt x="12" y="73"/>
                  </a:cubicBezTo>
                  <a:cubicBezTo>
                    <a:pt x="9" y="73"/>
                    <a:pt x="7" y="73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Freeform 152"/>
            <p:cNvSpPr>
              <a:spLocks/>
            </p:cNvSpPr>
            <p:nvPr userDrawn="1"/>
          </p:nvSpPr>
          <p:spPr bwMode="auto">
            <a:xfrm>
              <a:off x="7742238" y="5443538"/>
              <a:ext cx="239712" cy="236537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10" y="76"/>
                </a:cxn>
                <a:cxn ang="0">
                  <a:pos x="67" y="0"/>
                </a:cxn>
              </a:cxnLst>
              <a:rect l="0" t="0" r="r" b="b"/>
              <a:pathLst>
                <a:path w="77" h="76">
                  <a:moveTo>
                    <a:pt x="67" y="0"/>
                  </a:moveTo>
                  <a:cubicBezTo>
                    <a:pt x="67" y="0"/>
                    <a:pt x="0" y="0"/>
                    <a:pt x="10" y="76"/>
                  </a:cubicBezTo>
                  <a:cubicBezTo>
                    <a:pt x="10" y="76"/>
                    <a:pt x="77" y="69"/>
                    <a:pt x="67" y="0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9" name="Freeform 153"/>
            <p:cNvSpPr>
              <a:spLocks/>
            </p:cNvSpPr>
            <p:nvPr userDrawn="1"/>
          </p:nvSpPr>
          <p:spPr bwMode="auto">
            <a:xfrm>
              <a:off x="7507288" y="5310188"/>
              <a:ext cx="268287" cy="279400"/>
            </a:xfrm>
            <a:custGeom>
              <a:avLst/>
              <a:gdLst/>
              <a:ahLst/>
              <a:cxnLst>
                <a:cxn ang="0">
                  <a:pos x="86" y="67"/>
                </a:cxn>
                <a:cxn ang="0">
                  <a:pos x="0" y="26"/>
                </a:cxn>
                <a:cxn ang="0">
                  <a:pos x="86" y="67"/>
                </a:cxn>
              </a:cxnLst>
              <a:rect l="0" t="0" r="r" b="b"/>
              <a:pathLst>
                <a:path w="86" h="90">
                  <a:moveTo>
                    <a:pt x="86" y="67"/>
                  </a:moveTo>
                  <a:cubicBezTo>
                    <a:pt x="86" y="67"/>
                    <a:pt x="74" y="0"/>
                    <a:pt x="0" y="26"/>
                  </a:cubicBezTo>
                  <a:cubicBezTo>
                    <a:pt x="0" y="26"/>
                    <a:pt x="20" y="90"/>
                    <a:pt x="86" y="67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Oval 154"/>
            <p:cNvSpPr>
              <a:spLocks noChangeArrowheads="1"/>
            </p:cNvSpPr>
            <p:nvPr userDrawn="1"/>
          </p:nvSpPr>
          <p:spPr bwMode="auto">
            <a:xfrm>
              <a:off x="7504113" y="6122988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Oval 155"/>
            <p:cNvSpPr>
              <a:spLocks noChangeArrowheads="1"/>
            </p:cNvSpPr>
            <p:nvPr userDrawn="1"/>
          </p:nvSpPr>
          <p:spPr bwMode="auto">
            <a:xfrm>
              <a:off x="7559675" y="580231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Oval 156"/>
            <p:cNvSpPr>
              <a:spLocks noChangeArrowheads="1"/>
            </p:cNvSpPr>
            <p:nvPr userDrawn="1"/>
          </p:nvSpPr>
          <p:spPr bwMode="auto">
            <a:xfrm>
              <a:off x="7388225" y="547846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Oval 157"/>
            <p:cNvSpPr>
              <a:spLocks noChangeArrowheads="1"/>
            </p:cNvSpPr>
            <p:nvPr userDrawn="1"/>
          </p:nvSpPr>
          <p:spPr bwMode="auto">
            <a:xfrm>
              <a:off x="7742238" y="5494338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Oval 158"/>
            <p:cNvSpPr>
              <a:spLocks noChangeArrowheads="1"/>
            </p:cNvSpPr>
            <p:nvPr userDrawn="1"/>
          </p:nvSpPr>
          <p:spPr bwMode="auto">
            <a:xfrm>
              <a:off x="7588250" y="6330950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Oval 159"/>
            <p:cNvSpPr>
              <a:spLocks noChangeArrowheads="1"/>
            </p:cNvSpPr>
            <p:nvPr userDrawn="1"/>
          </p:nvSpPr>
          <p:spPr bwMode="auto">
            <a:xfrm>
              <a:off x="7754938" y="6029325"/>
              <a:ext cx="407987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Oval 160"/>
            <p:cNvSpPr>
              <a:spLocks noChangeArrowheads="1"/>
            </p:cNvSpPr>
            <p:nvPr userDrawn="1"/>
          </p:nvSpPr>
          <p:spPr bwMode="auto">
            <a:xfrm>
              <a:off x="7375525" y="5949950"/>
              <a:ext cx="406400" cy="409575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Oval 161"/>
            <p:cNvSpPr>
              <a:spLocks noChangeArrowheads="1"/>
            </p:cNvSpPr>
            <p:nvPr userDrawn="1"/>
          </p:nvSpPr>
          <p:spPr bwMode="auto">
            <a:xfrm>
              <a:off x="7824788" y="5743575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Freeform 162"/>
            <p:cNvSpPr>
              <a:spLocks/>
            </p:cNvSpPr>
            <p:nvPr userDrawn="1"/>
          </p:nvSpPr>
          <p:spPr bwMode="auto">
            <a:xfrm>
              <a:off x="7707313" y="5268913"/>
              <a:ext cx="130175" cy="29051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1" y="80"/>
                </a:cxn>
                <a:cxn ang="0">
                  <a:pos x="21" y="81"/>
                </a:cxn>
                <a:cxn ang="0">
                  <a:pos x="22" y="81"/>
                </a:cxn>
                <a:cxn ang="0">
                  <a:pos x="22" y="82"/>
                </a:cxn>
                <a:cxn ang="0">
                  <a:pos x="39" y="92"/>
                </a:cxn>
                <a:cxn ang="0">
                  <a:pos x="41" y="92"/>
                </a:cxn>
                <a:cxn ang="0">
                  <a:pos x="41" y="90"/>
                </a:cxn>
                <a:cxn ang="0">
                  <a:pos x="23" y="79"/>
                </a:cxn>
                <a:cxn ang="0">
                  <a:pos x="22" y="80"/>
                </a:cxn>
                <a:cxn ang="0">
                  <a:pos x="24" y="8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3"/>
                </a:cxn>
              </a:cxnLst>
              <a:rect l="0" t="0" r="r" b="b"/>
              <a:pathLst>
                <a:path w="42" h="93">
                  <a:moveTo>
                    <a:pt x="0" y="3"/>
                  </a:moveTo>
                  <a:cubicBezTo>
                    <a:pt x="17" y="30"/>
                    <a:pt x="19" y="63"/>
                    <a:pt x="21" y="8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2"/>
                    <a:pt x="33" y="86"/>
                    <a:pt x="39" y="92"/>
                  </a:cubicBezTo>
                  <a:cubicBezTo>
                    <a:pt x="40" y="93"/>
                    <a:pt x="41" y="93"/>
                    <a:pt x="41" y="92"/>
                  </a:cubicBezTo>
                  <a:cubicBezTo>
                    <a:pt x="42" y="92"/>
                    <a:pt x="42" y="91"/>
                    <a:pt x="41" y="90"/>
                  </a:cubicBezTo>
                  <a:cubicBezTo>
                    <a:pt x="34" y="83"/>
                    <a:pt x="23" y="79"/>
                    <a:pt x="23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2" y="63"/>
                    <a:pt x="20" y="30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Oval 163"/>
            <p:cNvSpPr>
              <a:spLocks noChangeArrowheads="1"/>
            </p:cNvSpPr>
            <p:nvPr userDrawn="1"/>
          </p:nvSpPr>
          <p:spPr bwMode="auto">
            <a:xfrm>
              <a:off x="7466013" y="5586413"/>
              <a:ext cx="409575" cy="407987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Oval 164"/>
            <p:cNvSpPr>
              <a:spLocks noChangeArrowheads="1"/>
            </p:cNvSpPr>
            <p:nvPr userDrawn="1"/>
          </p:nvSpPr>
          <p:spPr bwMode="auto">
            <a:xfrm>
              <a:off x="7245350" y="5692775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Freeform 165"/>
            <p:cNvSpPr>
              <a:spLocks/>
            </p:cNvSpPr>
            <p:nvPr userDrawn="1"/>
          </p:nvSpPr>
          <p:spPr bwMode="auto">
            <a:xfrm>
              <a:off x="7710488" y="6729413"/>
              <a:ext cx="49212" cy="84137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23"/>
                </a:cxn>
                <a:cxn ang="0">
                  <a:pos x="15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24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1" y="27"/>
                </a:cxn>
                <a:cxn ang="0">
                  <a:pos x="4" y="27"/>
                </a:cxn>
                <a:cxn ang="0">
                  <a:pos x="15" y="25"/>
                </a:cxn>
                <a:cxn ang="0">
                  <a:pos x="16" y="24"/>
                </a:cxn>
                <a:cxn ang="0">
                  <a:pos x="16" y="1"/>
                </a:cxn>
                <a:cxn ang="0">
                  <a:pos x="15" y="0"/>
                </a:cxn>
                <a:cxn ang="0">
                  <a:pos x="13" y="1"/>
                </a:cxn>
              </a:cxnLst>
              <a:rect l="0" t="0" r="r" b="b"/>
              <a:pathLst>
                <a:path w="16" h="27">
                  <a:moveTo>
                    <a:pt x="13" y="1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8" y="24"/>
                    <a:pt x="4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" y="27"/>
                    <a:pt x="3" y="27"/>
                    <a:pt x="4" y="27"/>
                  </a:cubicBezTo>
                  <a:cubicBezTo>
                    <a:pt x="10" y="27"/>
                    <a:pt x="15" y="25"/>
                    <a:pt x="15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66"/>
            <p:cNvSpPr>
              <a:spLocks/>
            </p:cNvSpPr>
            <p:nvPr userDrawn="1"/>
          </p:nvSpPr>
          <p:spPr bwMode="auto">
            <a:xfrm>
              <a:off x="7769225" y="6732588"/>
              <a:ext cx="47625" cy="8096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4" y="26"/>
                </a:cxn>
                <a:cxn ang="0">
                  <a:pos x="15" y="24"/>
                </a:cxn>
                <a:cxn ang="0">
                  <a:pos x="14" y="23"/>
                </a:cxn>
                <a:cxn ang="0">
                  <a:pos x="6" y="22"/>
                </a:cxn>
                <a:cxn ang="0">
                  <a:pos x="3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15" h="26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9" y="26"/>
                    <a:pt x="14" y="26"/>
                  </a:cubicBezTo>
                  <a:cubicBezTo>
                    <a:pt x="14" y="26"/>
                    <a:pt x="15" y="25"/>
                    <a:pt x="15" y="24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2" y="23"/>
                    <a:pt x="9" y="22"/>
                    <a:pt x="6" y="22"/>
                  </a:cubicBezTo>
                  <a:cubicBezTo>
                    <a:pt x="5" y="22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Freeform 167"/>
            <p:cNvSpPr>
              <a:spLocks/>
            </p:cNvSpPr>
            <p:nvPr userDrawn="1"/>
          </p:nvSpPr>
          <p:spPr bwMode="auto">
            <a:xfrm>
              <a:off x="5611813" y="6575425"/>
              <a:ext cx="152400" cy="2873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8" y="45"/>
                </a:cxn>
                <a:cxn ang="0">
                  <a:pos x="4" y="74"/>
                </a:cxn>
                <a:cxn ang="0">
                  <a:pos x="2" y="82"/>
                </a:cxn>
                <a:cxn ang="0">
                  <a:pos x="1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1" y="87"/>
                </a:cxn>
                <a:cxn ang="0">
                  <a:pos x="33" y="92"/>
                </a:cxn>
                <a:cxn ang="0">
                  <a:pos x="48" y="89"/>
                </a:cxn>
                <a:cxn ang="0">
                  <a:pos x="48" y="87"/>
                </a:cxn>
                <a:cxn ang="0">
                  <a:pos x="46" y="87"/>
                </a:cxn>
                <a:cxn ang="0">
                  <a:pos x="33" y="89"/>
                </a:cxn>
                <a:cxn ang="0">
                  <a:pos x="12" y="87"/>
                </a:cxn>
                <a:cxn ang="0">
                  <a:pos x="5" y="85"/>
                </a:cxn>
                <a:cxn ang="0">
                  <a:pos x="2" y="85"/>
                </a:cxn>
                <a:cxn ang="0">
                  <a:pos x="2" y="86"/>
                </a:cxn>
                <a:cxn ang="0">
                  <a:pos x="3" y="87"/>
                </a:cxn>
                <a:cxn ang="0">
                  <a:pos x="11" y="45"/>
                </a:cxn>
                <a:cxn ang="0">
                  <a:pos x="3" y="2"/>
                </a:cxn>
                <a:cxn ang="0">
                  <a:pos x="1" y="1"/>
                </a:cxn>
                <a:cxn ang="0">
                  <a:pos x="0" y="3"/>
                </a:cxn>
              </a:cxnLst>
              <a:rect l="0" t="0" r="r" b="b"/>
              <a:pathLst>
                <a:path w="49" h="92">
                  <a:moveTo>
                    <a:pt x="0" y="3"/>
                  </a:moveTo>
                  <a:cubicBezTo>
                    <a:pt x="6" y="18"/>
                    <a:pt x="8" y="32"/>
                    <a:pt x="8" y="45"/>
                  </a:cubicBezTo>
                  <a:cubicBezTo>
                    <a:pt x="8" y="57"/>
                    <a:pt x="6" y="67"/>
                    <a:pt x="4" y="74"/>
                  </a:cubicBezTo>
                  <a:cubicBezTo>
                    <a:pt x="3" y="78"/>
                    <a:pt x="2" y="81"/>
                    <a:pt x="2" y="82"/>
                  </a:cubicBezTo>
                  <a:cubicBezTo>
                    <a:pt x="1" y="83"/>
                    <a:pt x="1" y="84"/>
                    <a:pt x="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9" y="92"/>
                    <a:pt x="33" y="92"/>
                  </a:cubicBezTo>
                  <a:cubicBezTo>
                    <a:pt x="39" y="92"/>
                    <a:pt x="44" y="91"/>
                    <a:pt x="48" y="89"/>
                  </a:cubicBezTo>
                  <a:cubicBezTo>
                    <a:pt x="49" y="89"/>
                    <a:pt x="49" y="88"/>
                    <a:pt x="48" y="87"/>
                  </a:cubicBezTo>
                  <a:cubicBezTo>
                    <a:pt x="48" y="86"/>
                    <a:pt x="47" y="86"/>
                    <a:pt x="46" y="87"/>
                  </a:cubicBezTo>
                  <a:cubicBezTo>
                    <a:pt x="43" y="88"/>
                    <a:pt x="39" y="89"/>
                    <a:pt x="33" y="89"/>
                  </a:cubicBezTo>
                  <a:cubicBezTo>
                    <a:pt x="26" y="89"/>
                    <a:pt x="18" y="88"/>
                    <a:pt x="12" y="87"/>
                  </a:cubicBezTo>
                  <a:cubicBezTo>
                    <a:pt x="9" y="86"/>
                    <a:pt x="7" y="86"/>
                    <a:pt x="5" y="85"/>
                  </a:cubicBezTo>
                  <a:cubicBezTo>
                    <a:pt x="3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6"/>
                    <a:pt x="11" y="70"/>
                    <a:pt x="11" y="45"/>
                  </a:cubicBezTo>
                  <a:cubicBezTo>
                    <a:pt x="11" y="32"/>
                    <a:pt x="9" y="17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Freeform 168"/>
            <p:cNvSpPr>
              <a:spLocks/>
            </p:cNvSpPr>
            <p:nvPr userDrawn="1"/>
          </p:nvSpPr>
          <p:spPr bwMode="auto">
            <a:xfrm>
              <a:off x="5024438" y="5378450"/>
              <a:ext cx="842962" cy="1266825"/>
            </a:xfrm>
            <a:custGeom>
              <a:avLst/>
              <a:gdLst/>
              <a:ahLst/>
              <a:cxnLst>
                <a:cxn ang="0">
                  <a:pos x="233" y="162"/>
                </a:cxn>
                <a:cxn ang="0">
                  <a:pos x="238" y="97"/>
                </a:cxn>
                <a:cxn ang="0">
                  <a:pos x="141" y="0"/>
                </a:cxn>
                <a:cxn ang="0">
                  <a:pos x="44" y="97"/>
                </a:cxn>
                <a:cxn ang="0">
                  <a:pos x="50" y="157"/>
                </a:cxn>
                <a:cxn ang="0">
                  <a:pos x="0" y="272"/>
                </a:cxn>
                <a:cxn ang="0">
                  <a:pos x="135" y="407"/>
                </a:cxn>
                <a:cxn ang="0">
                  <a:pos x="270" y="272"/>
                </a:cxn>
                <a:cxn ang="0">
                  <a:pos x="233" y="162"/>
                </a:cxn>
              </a:cxnLst>
              <a:rect l="0" t="0" r="r" b="b"/>
              <a:pathLst>
                <a:path w="270" h="407">
                  <a:moveTo>
                    <a:pt x="233" y="162"/>
                  </a:moveTo>
                  <a:cubicBezTo>
                    <a:pt x="233" y="144"/>
                    <a:pt x="238" y="122"/>
                    <a:pt x="238" y="97"/>
                  </a:cubicBezTo>
                  <a:cubicBezTo>
                    <a:pt x="238" y="44"/>
                    <a:pt x="194" y="0"/>
                    <a:pt x="141" y="0"/>
                  </a:cubicBezTo>
                  <a:cubicBezTo>
                    <a:pt x="87" y="0"/>
                    <a:pt x="44" y="44"/>
                    <a:pt x="44" y="97"/>
                  </a:cubicBezTo>
                  <a:cubicBezTo>
                    <a:pt x="44" y="120"/>
                    <a:pt x="50" y="136"/>
                    <a:pt x="50" y="157"/>
                  </a:cubicBezTo>
                  <a:cubicBezTo>
                    <a:pt x="50" y="187"/>
                    <a:pt x="0" y="223"/>
                    <a:pt x="0" y="272"/>
                  </a:cubicBezTo>
                  <a:cubicBezTo>
                    <a:pt x="0" y="346"/>
                    <a:pt x="61" y="407"/>
                    <a:pt x="135" y="407"/>
                  </a:cubicBezTo>
                  <a:cubicBezTo>
                    <a:pt x="210" y="407"/>
                    <a:pt x="270" y="346"/>
                    <a:pt x="270" y="272"/>
                  </a:cubicBezTo>
                  <a:cubicBezTo>
                    <a:pt x="270" y="226"/>
                    <a:pt x="233" y="180"/>
                    <a:pt x="233" y="162"/>
                  </a:cubicBezTo>
                  <a:close/>
                </a:path>
              </a:pathLst>
            </a:custGeom>
            <a:solidFill>
              <a:srgbClr val="D9E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169"/>
            <p:cNvSpPr>
              <a:spLocks/>
            </p:cNvSpPr>
            <p:nvPr userDrawn="1"/>
          </p:nvSpPr>
          <p:spPr bwMode="auto">
            <a:xfrm>
              <a:off x="5138738" y="6597650"/>
              <a:ext cx="173037" cy="265113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0" y="29"/>
                </a:cxn>
                <a:cxn ang="0">
                  <a:pos x="43" y="59"/>
                </a:cxn>
                <a:cxn ang="0">
                  <a:pos x="47" y="70"/>
                </a:cxn>
                <a:cxn ang="0">
                  <a:pos x="51" y="77"/>
                </a:cxn>
                <a:cxn ang="0">
                  <a:pos x="52" y="76"/>
                </a:cxn>
                <a:cxn ang="0">
                  <a:pos x="51" y="74"/>
                </a:cxn>
                <a:cxn ang="0">
                  <a:pos x="51" y="75"/>
                </a:cxn>
                <a:cxn ang="0">
                  <a:pos x="18" y="82"/>
                </a:cxn>
                <a:cxn ang="0">
                  <a:pos x="3" y="79"/>
                </a:cxn>
                <a:cxn ang="0">
                  <a:pos x="1" y="80"/>
                </a:cxn>
                <a:cxn ang="0">
                  <a:pos x="1" y="82"/>
                </a:cxn>
                <a:cxn ang="0">
                  <a:pos x="18" y="85"/>
                </a:cxn>
                <a:cxn ang="0">
                  <a:pos x="53" y="77"/>
                </a:cxn>
                <a:cxn ang="0">
                  <a:pos x="55" y="76"/>
                </a:cxn>
                <a:cxn ang="0">
                  <a:pos x="53" y="75"/>
                </a:cxn>
                <a:cxn ang="0">
                  <a:pos x="50" y="69"/>
                </a:cxn>
                <a:cxn ang="0">
                  <a:pos x="43" y="29"/>
                </a:cxn>
                <a:cxn ang="0">
                  <a:pos x="49" y="3"/>
                </a:cxn>
                <a:cxn ang="0">
                  <a:pos x="48" y="1"/>
                </a:cxn>
                <a:cxn ang="0">
                  <a:pos x="46" y="1"/>
                </a:cxn>
              </a:cxnLst>
              <a:rect l="0" t="0" r="r" b="b"/>
              <a:pathLst>
                <a:path w="55" h="85">
                  <a:moveTo>
                    <a:pt x="46" y="1"/>
                  </a:moveTo>
                  <a:cubicBezTo>
                    <a:pt x="41" y="8"/>
                    <a:pt x="40" y="18"/>
                    <a:pt x="40" y="29"/>
                  </a:cubicBezTo>
                  <a:cubicBezTo>
                    <a:pt x="40" y="39"/>
                    <a:pt x="41" y="50"/>
                    <a:pt x="43" y="59"/>
                  </a:cubicBezTo>
                  <a:cubicBezTo>
                    <a:pt x="44" y="63"/>
                    <a:pt x="45" y="67"/>
                    <a:pt x="47" y="70"/>
                  </a:cubicBezTo>
                  <a:cubicBezTo>
                    <a:pt x="48" y="73"/>
                    <a:pt x="49" y="75"/>
                    <a:pt x="51" y="7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4"/>
                    <a:pt x="51" y="74"/>
                    <a:pt x="51" y="75"/>
                  </a:cubicBezTo>
                  <a:cubicBezTo>
                    <a:pt x="47" y="76"/>
                    <a:pt x="32" y="82"/>
                    <a:pt x="18" y="82"/>
                  </a:cubicBezTo>
                  <a:cubicBezTo>
                    <a:pt x="13" y="82"/>
                    <a:pt x="7" y="81"/>
                    <a:pt x="3" y="79"/>
                  </a:cubicBezTo>
                  <a:cubicBezTo>
                    <a:pt x="2" y="79"/>
                    <a:pt x="1" y="79"/>
                    <a:pt x="1" y="80"/>
                  </a:cubicBezTo>
                  <a:cubicBezTo>
                    <a:pt x="0" y="80"/>
                    <a:pt x="1" y="81"/>
                    <a:pt x="1" y="82"/>
                  </a:cubicBezTo>
                  <a:cubicBezTo>
                    <a:pt x="6" y="84"/>
                    <a:pt x="12" y="85"/>
                    <a:pt x="18" y="85"/>
                  </a:cubicBezTo>
                  <a:cubicBezTo>
                    <a:pt x="35" y="85"/>
                    <a:pt x="52" y="77"/>
                    <a:pt x="53" y="7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2" y="74"/>
                    <a:pt x="51" y="72"/>
                    <a:pt x="50" y="69"/>
                  </a:cubicBezTo>
                  <a:cubicBezTo>
                    <a:pt x="46" y="60"/>
                    <a:pt x="43" y="44"/>
                    <a:pt x="43" y="29"/>
                  </a:cubicBezTo>
                  <a:cubicBezTo>
                    <a:pt x="43" y="19"/>
                    <a:pt x="45" y="9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0"/>
                    <a:pt x="47" y="1"/>
                    <a:pt x="46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Freeform 170"/>
            <p:cNvSpPr>
              <a:spLocks/>
            </p:cNvSpPr>
            <p:nvPr userDrawn="1"/>
          </p:nvSpPr>
          <p:spPr bwMode="auto">
            <a:xfrm>
              <a:off x="5451475" y="5330825"/>
              <a:ext cx="157163" cy="15398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7" y="49"/>
                </a:cxn>
                <a:cxn ang="0">
                  <a:pos x="44" y="0"/>
                </a:cxn>
              </a:cxnLst>
              <a:rect l="0" t="0" r="r" b="b"/>
              <a:pathLst>
                <a:path w="50" h="49">
                  <a:moveTo>
                    <a:pt x="44" y="0"/>
                  </a:moveTo>
                  <a:cubicBezTo>
                    <a:pt x="44" y="0"/>
                    <a:pt x="0" y="0"/>
                    <a:pt x="7" y="49"/>
                  </a:cubicBezTo>
                  <a:cubicBezTo>
                    <a:pt x="7" y="49"/>
                    <a:pt x="50" y="44"/>
                    <a:pt x="44" y="0"/>
                  </a:cubicBezTo>
                  <a:close/>
                </a:path>
              </a:pathLst>
            </a:custGeom>
            <a:solidFill>
              <a:srgbClr val="006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Freeform 171"/>
            <p:cNvSpPr>
              <a:spLocks/>
            </p:cNvSpPr>
            <p:nvPr userDrawn="1"/>
          </p:nvSpPr>
          <p:spPr bwMode="auto">
            <a:xfrm>
              <a:off x="5386388" y="5330825"/>
              <a:ext cx="90487" cy="163513"/>
            </a:xfrm>
            <a:custGeom>
              <a:avLst/>
              <a:gdLst/>
              <a:ahLst/>
              <a:cxnLst>
                <a:cxn ang="0">
                  <a:pos x="29" y="51"/>
                </a:cxn>
                <a:cxn ang="0">
                  <a:pos x="25" y="27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22" y="28"/>
                </a:cxn>
                <a:cxn ang="0">
                  <a:pos x="26" y="51"/>
                </a:cxn>
                <a:cxn ang="0">
                  <a:pos x="28" y="52"/>
                </a:cxn>
                <a:cxn ang="0">
                  <a:pos x="29" y="51"/>
                </a:cxn>
              </a:cxnLst>
              <a:rect l="0" t="0" r="r" b="b"/>
              <a:pathLst>
                <a:path w="29" h="52">
                  <a:moveTo>
                    <a:pt x="29" y="51"/>
                  </a:moveTo>
                  <a:cubicBezTo>
                    <a:pt x="29" y="43"/>
                    <a:pt x="28" y="36"/>
                    <a:pt x="25" y="27"/>
                  </a:cubicBezTo>
                  <a:cubicBezTo>
                    <a:pt x="22" y="19"/>
                    <a:pt x="16" y="1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2"/>
                    <a:pt x="20" y="21"/>
                    <a:pt x="22" y="28"/>
                  </a:cubicBezTo>
                  <a:cubicBezTo>
                    <a:pt x="25" y="36"/>
                    <a:pt x="26" y="43"/>
                    <a:pt x="26" y="51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9" y="52"/>
                    <a:pt x="29" y="51"/>
                    <a:pt x="29" y="5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63" r:id="rId5"/>
    <p:sldLayoutId id="214748366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2200" b="1" kern="1200">
          <a:solidFill>
            <a:srgbClr val="ABDEE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8BB03A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8BB03A"/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BB03A"/>
          </a:solidFill>
          <a:latin typeface="Cambr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37172"/>
            <a:ext cx="5101932" cy="38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068960"/>
            <a:ext cx="5715000" cy="533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3300"/>
                </a:solidFill>
                <a:latin typeface="+mj-lt"/>
              </a:rPr>
              <a:t>Dental Clinic Services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Kanokwan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Maneerat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542115002</a:t>
            </a: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Worapun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Wongkium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542115055</a:t>
            </a:r>
            <a:endParaRPr lang="th-TH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971600" y="1700808"/>
            <a:ext cx="1224136" cy="197070"/>
          </a:xfrm>
        </p:spPr>
        <p:txBody>
          <a:bodyPr/>
          <a:lstStyle/>
          <a:p>
            <a:fld id="{2F7CFCC7-8AB3-4B12-BA8A-A9ED16CB0BB9}" type="datetime1">
              <a:rPr lang="en-US" sz="1200" smtClean="0"/>
              <a:pPr/>
              <a:t>10/29/2014</a:t>
            </a:fld>
            <a:endParaRPr lang="th-TH" sz="1200" dirty="0"/>
          </a:p>
        </p:txBody>
      </p:sp>
      <p:sp>
        <p:nvSpPr>
          <p:cNvPr id="29" name="Rectangle 28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053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2348880"/>
            <a:ext cx="3250406" cy="3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</a:t>
            </a:fld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Schedule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80434"/>
              </p:ext>
            </p:extLst>
          </p:nvPr>
        </p:nvGraphicFramePr>
        <p:xfrm>
          <a:off x="863588" y="1772816"/>
          <a:ext cx="7937846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/>
                <a:gridCol w="5116440"/>
                <a:gridCol w="1201226"/>
              </a:tblGrid>
              <a:tr h="370840">
                <a:tc gridSpan="3">
                  <a:txBody>
                    <a:bodyPr/>
                    <a:lstStyle/>
                    <a:p>
                      <a:endParaRPr lang="th-TH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Progress 1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1: Schedule management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2: Appointment management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3: User registration and authentication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07/31/14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Progress 2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4: Patient identification using QR code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5: Dental care consulting and following up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6: A dental clinic information and promotion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7: Cost estimation of dental treatments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10/22/14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Final Progress</a:t>
                      </a:r>
                      <a:endParaRPr lang="th-TH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4: Patient identification using QR code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Overall documentation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To be completed by </a:t>
                      </a:r>
                    </a:p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12/11/14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06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9632" y="2276872"/>
            <a:ext cx="8229600" cy="22629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400" dirty="0">
              <a:solidFill>
                <a:srgbClr val="9BBA3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5842" y="1988840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1: Schedule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Feature 2: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Appointment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imes"/>
                <a:cs typeface="Times"/>
              </a:rPr>
              <a:t>3: User registration and authentication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4: Patient identification using QR </a:t>
            </a: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code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5: Dental care consulting and following </a:t>
            </a: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up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6: A dental clinic information and </a:t>
            </a: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promotion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7: Cost estimation of dental treatments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20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9632" y="2276872"/>
            <a:ext cx="8229600" cy="22629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400" dirty="0">
              <a:solidFill>
                <a:srgbClr val="9BBA3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044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4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: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Patient identification using QR code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35896" y="1988840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5616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9952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6" name="รูปภาพ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2470785" cy="3621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76872"/>
            <a:ext cx="4867414" cy="22578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674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5: Dental care consulting and following up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68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8" name="รูปภาพ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1800200" cy="27363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รูปภาพ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140968"/>
            <a:ext cx="2016224" cy="295232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รูปภาพ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3948116" cy="186247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รูปภาพ 2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93096"/>
            <a:ext cx="3312368" cy="182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3" name="รูปภาพ 2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89"/>
          <a:stretch>
            <a:fillRect/>
          </a:stretch>
        </p:blipFill>
        <p:spPr>
          <a:xfrm>
            <a:off x="6516216" y="2060848"/>
            <a:ext cx="1857643" cy="22548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รูปภาพ 21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3"/>
          <a:stretch>
            <a:fillRect/>
          </a:stretch>
        </p:blipFill>
        <p:spPr>
          <a:xfrm>
            <a:off x="7092280" y="3933056"/>
            <a:ext cx="1584176" cy="221082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89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6: A dental clinic information and promotion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992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cxnSp>
        <p:nvCxnSpPr>
          <p:cNvPr id="13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5" name="รูปภาพ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564904"/>
            <a:ext cx="4161899" cy="21789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รูปภาพ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68960"/>
            <a:ext cx="1909387" cy="25922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รูปภาพ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2016224" cy="254916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09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7: Cost estimation of dental treatments</a:t>
            </a:r>
            <a:endParaRPr lang="en-US" sz="2400" u="sng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cxnSp>
        <p:nvCxnSpPr>
          <p:cNvPr id="13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8" name="รูปภาพ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1687157" cy="280199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FAA26D3D-D897-4be2-8F04-BA451C77F1D7}">
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pic="http://schemas.openxmlformats.org/drawingml/2006/picture" xmlns:lc="http://schemas.openxmlformats.org/drawingml/2006/lockedCanvas"/>
            </a:ext>
          </a:extLst>
        </p:spPr>
      </p:pic>
      <p:pic>
        <p:nvPicPr>
          <p:cNvPr id="19" name="รูปภาพ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1687158" cy="28019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รูปภาพ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12976"/>
            <a:ext cx="1669154" cy="27929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รูปภาพ 2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564904"/>
            <a:ext cx="4795406" cy="253149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09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27584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Officer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8" name="รูปภาพ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52736"/>
            <a:ext cx="3728409" cy="58052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16</a:t>
            </a:fld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27584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Dentist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4" name="รูปภาพ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685925"/>
            <a:ext cx="3886200" cy="3486150"/>
          </a:xfrm>
          <a:prstGeom prst="rect">
            <a:avLst/>
          </a:prstGeom>
        </p:spPr>
      </p:pic>
      <p:sp>
        <p:nvSpPr>
          <p:cNvPr id="15" name="สี่เหลี่ยมผืนผ้า 14"/>
          <p:cNvSpPr/>
          <p:nvPr/>
        </p:nvSpPr>
        <p:spPr>
          <a:xfrm>
            <a:off x="4139952" y="4221088"/>
            <a:ext cx="1584176" cy="576064"/>
          </a:xfrm>
          <a:prstGeom prst="rect">
            <a:avLst/>
          </a:prstGeom>
          <a:noFill/>
          <a:ln w="666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17</a:t>
            </a:fld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5776" y="274638"/>
            <a:ext cx="6131024" cy="114300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148478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Patient and Visitor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1" name="รูปภาพ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98241"/>
            <a:ext cx="4646154" cy="4583087"/>
          </a:xfrm>
          <a:prstGeom prst="rect">
            <a:avLst/>
          </a:prstGeom>
        </p:spPr>
      </p:pic>
      <p:sp>
        <p:nvSpPr>
          <p:cNvPr id="16" name="สี่เหลี่ยมผืนผ้า 15"/>
          <p:cNvSpPr/>
          <p:nvPr/>
        </p:nvSpPr>
        <p:spPr>
          <a:xfrm>
            <a:off x="3707904" y="4149080"/>
            <a:ext cx="1584176" cy="648072"/>
          </a:xfrm>
          <a:prstGeom prst="rect">
            <a:avLst/>
          </a:prstGeom>
          <a:noFill/>
          <a:ln w="666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345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1680" y="197768"/>
            <a:ext cx="7632848" cy="1143000"/>
          </a:xfrm>
        </p:spPr>
        <p:txBody>
          <a:bodyPr/>
          <a:lstStyle/>
          <a:p>
            <a:r>
              <a:rPr lang="en-US" sz="3200" dirty="0" smtClean="0"/>
              <a:t>Software Requirement Specification</a:t>
            </a:r>
            <a:endParaRPr lang="th-TH" sz="32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528" y="1124744"/>
            <a:ext cx="88204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URS-31: 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Dentist can post question to follow up his/her patient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14 SRSs)</a:t>
            </a:r>
          </a:p>
          <a:p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SRS-01: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	System shall connect with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SRS-59: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show error message “Please fill out this field” for any field that requires being not empty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SRS-63: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provide the dent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SRS-64: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provide the follow up form in the dent follow up page in the website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SRS-67: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 System shall retrieve the patient’s message data including the answer from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SRS-68: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provide the patient’s message data as a list in the dent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SRS-70: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  System shall retrieve the dentist’s message data including the question from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SRS-71: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provide the dentist’s message data as a list in the dent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SRS-72: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add the dentist’s message data including question and answer into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SRS-73: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update follow up table in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SRS-104: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System shall return true if the question is already save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SRS-105: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return false if the question is not saved yet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SRS-106: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return true if the answer is already save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SRS-107: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return false if the answer is not saved yet 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9052" y="17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548640"/>
          </a:xfrm>
        </p:spPr>
        <p:txBody>
          <a:bodyPr/>
          <a:lstStyle/>
          <a:p>
            <a:r>
              <a:rPr lang="en-US" sz="4000" dirty="0" smtClean="0"/>
              <a:t>Agenda</a:t>
            </a:r>
            <a:endParaRPr lang="th-TH" sz="40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Project Overview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Limitation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Software Methodology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Schedule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Features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System architecture &amp; Design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Use Case Diagram &amp; Description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Software  Requirement Specification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Class Diagram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Sequence Diagram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Testing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Demo</a:t>
            </a: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1680" y="197768"/>
            <a:ext cx="7632848" cy="1143000"/>
          </a:xfrm>
        </p:spPr>
        <p:txBody>
          <a:bodyPr/>
          <a:lstStyle/>
          <a:p>
            <a:r>
              <a:rPr lang="en-US" sz="3200" dirty="0" smtClean="0"/>
              <a:t>Software Requirement Specification</a:t>
            </a:r>
            <a:endParaRPr lang="th-TH" sz="32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528" y="1124744"/>
            <a:ext cx="84969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URS-33: 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Patient can answer follow up massage that his/her dentist asked in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website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(14 SRSs)</a:t>
            </a:r>
            <a:endParaRPr lang="en-US" sz="2000" b="1" dirty="0" smtClean="0">
              <a:solidFill>
                <a:srgbClr val="8BB03A"/>
              </a:solidFill>
              <a:latin typeface="Times"/>
              <a:cs typeface="Times"/>
            </a:endParaRP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SRS-01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	System shall connect with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SRS-59: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show error message “Please fill out this field” for any field that requires being not empty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SRS-67: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  	System shall retrieve the patient’s message data including the answer from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SRS-69: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add the patient’s message data including the answer into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SRS-70: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 	 System shall retrieve the dentist’s message data including the question from the database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SRS-73: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update follow up table in the database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SRS-100: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provide the patient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SRS-101: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provide the follow up form in the patient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SRS-102: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provide the patient’s message data as a list in the patient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SRS-103: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provide the dentist’s message data as a list in the patient follow up page in the website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SRS-104: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 System shall return true if the question is already save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SRS-105: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return false if the question is not saved yet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SRS-106: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System shall return true if the answer is already save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SRS-107: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	System shall return false if the answer is not saved yet 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9895" y="17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0" y="5805264"/>
            <a:ext cx="7020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Use </a:t>
            </a: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ase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 Description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11" name="ตาราง 10"/>
          <p:cNvGraphicFramePr>
            <a:graphicFrameLocks noGrp="1"/>
          </p:cNvGraphicFramePr>
          <p:nvPr/>
        </p:nvGraphicFramePr>
        <p:xfrm>
          <a:off x="1331640" y="1124744"/>
          <a:ext cx="5688631" cy="5625104"/>
        </p:xfrm>
        <a:graphic>
          <a:graphicData uri="http://schemas.openxmlformats.org/drawingml/2006/table">
            <a:tbl>
              <a:tblPr/>
              <a:tblGrid>
                <a:gridCol w="1295671"/>
                <a:gridCol w="1427194"/>
                <a:gridCol w="1341882"/>
                <a:gridCol w="1623884"/>
              </a:tblGrid>
              <a:tr h="98658">
                <a:tc>
                  <a:txBody>
                    <a:bodyPr/>
                    <a:lstStyle/>
                    <a:p>
                      <a:pPr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86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Angsana New"/>
                        </a:rPr>
                        <a:t>Use Case ID:</a:t>
                      </a:r>
                      <a:endParaRPr lang="en-US" sz="860" b="1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Angsan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Angsana New"/>
                        </a:rPr>
                        <a:t>UC-31</a:t>
                      </a:r>
                      <a:endParaRPr lang="en-US" sz="860" b="1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Angsan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Use Case Name: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6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Post the question for following up with his/her patient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Created By: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Worapun</a:t>
                      </a: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 </a:t>
                      </a:r>
                      <a:r>
                        <a:rPr lang="en-US" sz="8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Wongkium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Last Updated By: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>
                          <a:latin typeface="Times New Roman"/>
                          <a:ea typeface="Times New Roman"/>
                          <a:cs typeface="Cordia New"/>
                        </a:rPr>
                        <a:t>Kanokwan Maneerat</a:t>
                      </a:r>
                      <a:endParaRPr lang="en-US" sz="86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Date Created: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15/09/2014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Last Revision Date: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>
                          <a:latin typeface="Times New Roman"/>
                          <a:ea typeface="Times New Roman"/>
                          <a:cs typeface="Cordia New"/>
                        </a:rPr>
                        <a:t>19/10/2014</a:t>
                      </a:r>
                      <a:endParaRPr lang="en-US" sz="86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Actors: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03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Description: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can post question to follow up his/her patient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9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Trigger: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select </a:t>
                      </a:r>
                      <a:r>
                        <a:rPr lang="en-US" sz="8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patientID</a:t>
                      </a: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 in the list for asking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Preconditions: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is already logged into the website by using </a:t>
                      </a:r>
                      <a:r>
                        <a:rPr lang="en-US" sz="8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dentistID</a:t>
                      </a: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 and password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Postconditions: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is already leave the question for following up his/her patient in  dent follow up page 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063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Normal Flow: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select dent follow up page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provide the dent follow up page in the website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connect with the database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retrieve the patient’s message data including the question and answer from the database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provide the patient’s message data as a list in the dent follow up page in the website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select </a:t>
                      </a:r>
                      <a:r>
                        <a:rPr lang="en-US" sz="86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patientID</a:t>
                      </a: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 to ask some question with his/her patient for following up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provide the follow up form in the dent follow up page in the website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input the question in the form and press submit button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add the dentist’s message data including question and answer into the database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update follow up table in the database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enter into the dent follow up page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retrieve the dentist’s message data including the question  from the database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provide the dentist’s message data as a list in the  dent follow up page in the website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can view his/her status that is the question is posted or not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Dentist can view his/her patient answer’s status that is patient  already answer or not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2241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Alternative Flows:</a:t>
                      </a:r>
                      <a:endParaRPr lang="en-US" sz="86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8a. Dentist presses submit button and some field is empty.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shall show error message “Please fill out this field” for any field that requires being not empty 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Go back to normal flow 8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14a. Patient can view his/her status that is the answer is posted or not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 shall return true if the question is already save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 shall return false if the question is not saved yet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15a. Patient can view his/her dentists question’s status that is dentist is   already post or not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Times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 shall return true if the answer is already save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Times"/>
                        <a:buAutoNum type="arabicPeriod"/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 shall return false if the answer is not saved yet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Times New Roman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Exceptions: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6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Cordia New"/>
                        </a:rPr>
                        <a:t>System will not connect to the database and deliver information if there is no internet connection.</a:t>
                      </a:r>
                      <a:endParaRPr lang="en-US" sz="86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77" marR="16477" marT="16477" marB="164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Activity Diagram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1844824"/>
            <a:ext cx="33843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AD-27 :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Post the question for following up with his/her patient</a:t>
            </a:r>
            <a:endParaRPr lang="th-TH" sz="2200" b="1" dirty="0">
              <a:solidFill>
                <a:srgbClr val="3333FF"/>
              </a:solidFill>
              <a:latin typeface="Times" pitchFamily="18" charset="0"/>
              <a:cs typeface="Times"/>
            </a:endParaRPr>
          </a:p>
        </p:txBody>
      </p:sp>
      <p:pic>
        <p:nvPicPr>
          <p:cNvPr id="11" name="รูปภาพ 10" descr="Ask question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52736"/>
            <a:ext cx="2304256" cy="5400600"/>
          </a:xfrm>
          <a:prstGeom prst="rect">
            <a:avLst/>
          </a:prstGeom>
          <a:extLst>
            <a:ext uri="{FAA26D3D-D897-4be2-8F04-BA451C77F1D7}">
              <ma14:placeholderFlag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p14="http://schemas.microsoft.com/office/word/2010/wordprocessingDrawing" xmlns:mc="http://schemas.openxmlformats.org/markup-compatibility/2006" xmlns:wpc="http://schemas.microsoft.com/office/word/2010/wordprocessingCanvas" xmlns:pic="http://schemas.openxmlformats.org/drawingml/2006/picture" xmlns:lc="http://schemas.openxmlformats.org/drawingml/2006/lockedCanvas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19052" y="62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04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0" y="5805264"/>
            <a:ext cx="7020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Use </a:t>
            </a: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ase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 Description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16" name="ตาราง 15"/>
          <p:cNvGraphicFramePr>
            <a:graphicFrameLocks noGrp="1"/>
          </p:cNvGraphicFramePr>
          <p:nvPr/>
        </p:nvGraphicFramePr>
        <p:xfrm>
          <a:off x="971600" y="1124744"/>
          <a:ext cx="5887044" cy="5656182"/>
        </p:xfrm>
        <a:graphic>
          <a:graphicData uri="http://schemas.openxmlformats.org/drawingml/2006/table">
            <a:tbl>
              <a:tblPr/>
              <a:tblGrid>
                <a:gridCol w="1340862"/>
                <a:gridCol w="1476972"/>
                <a:gridCol w="1388685"/>
                <a:gridCol w="1680525"/>
              </a:tblGrid>
              <a:tr h="161599">
                <a:tc>
                  <a:txBody>
                    <a:bodyPr/>
                    <a:lstStyle/>
                    <a:p>
                      <a:pPr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85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Angsana New"/>
                        </a:rPr>
                        <a:t>Use Case ID:</a:t>
                      </a:r>
                      <a:endParaRPr lang="en-US" sz="850" b="1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Angsan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85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Angsana New"/>
                        </a:rPr>
                        <a:t>UC-33</a:t>
                      </a:r>
                      <a:endParaRPr lang="en-US" sz="850" b="1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Angsan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199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Use Case Name: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Answer follow up question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657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Created By: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Worapun Wongkium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Created By: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Kanokwan Maneerat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401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Date Created: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15/09/2014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Date Created: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19/10/2014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615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Actors: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Patient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2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Description: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Patient can answer follow up massage that his/her dentist asked in the</a:t>
                      </a: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 </a:t>
                      </a: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website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79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Trigger: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Patient select the question from his/her dentist for answer 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9374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Preconditions: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is already logged into the website by using </a:t>
                      </a:r>
                      <a:r>
                        <a:rPr lang="en-US" sz="850" dirty="0" err="1">
                          <a:latin typeface="Times New Roman"/>
                          <a:ea typeface="Times New Roman"/>
                          <a:cs typeface="Cordia New"/>
                        </a:rPr>
                        <a:t>patientID</a:t>
                      </a: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 and password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024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Postconditions: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Patient is already answer the question for following up his/her dentist in  patient follow up page 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2667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 dirty="0">
                          <a:latin typeface="Times New Roman"/>
                          <a:ea typeface="Times New Roman"/>
                          <a:cs typeface="Cordia New"/>
                        </a:rPr>
                        <a:t>Normal Flow: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selects patient follow up page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connect with the database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provide the patient follow up page in the website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retrieve the dentist’s message data including the question from the database</a:t>
                      </a:r>
                      <a:r>
                        <a:rPr lang="en-US" sz="850" b="1" dirty="0">
                          <a:latin typeface="Times New Roman"/>
                          <a:ea typeface="Times New Roman"/>
                          <a:cs typeface="Cordia New"/>
                        </a:rPr>
                        <a:t> 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provide the dentist’s message data as a list in the patient follow up page in the website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select the dentist’s question to answer  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provide the follow up form in the patient follow up page in the website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input the answer in the form and press submit button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add the patient’s message data including the answer into the database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update follow up table in the database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enter into the patient follow up page 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retrieve the patient’s message data including the answer from the database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shall provide the patient’s message data as a list in the patient follow up page in the website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can view his/her status that is the answer is posted or not 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Patient can view his/her dentists question’s status that is dentist is   already post or not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3681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Alternative Flows: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8a. Patient presses submit button and some field is empty.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System shall show error message “Please fill out this field” for any field that requires being not empty 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Go back to normal flow 8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14a. Patient can view his/her status that is the answer is posted or not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Times New Roman"/>
                        </a:rPr>
                        <a:t>System shall return true if the question is already save</a:t>
                      </a:r>
                      <a:endParaRPr lang="en-US" sz="850"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Times New Roman"/>
                        </a:rPr>
                        <a:t>System shall return false if the question is not saved yet</a:t>
                      </a:r>
                      <a:endParaRPr lang="en-US" sz="850"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15a. Patient can view his/her dentists question’s status that is dentist is   already post or not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Times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Times New Roman"/>
                        </a:rPr>
                        <a:t>System shall return true if the answer is already save</a:t>
                      </a:r>
                      <a:endParaRPr lang="en-US" sz="850">
                        <a:latin typeface="Cambria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50">
                          <a:latin typeface="Times New Roman"/>
                          <a:ea typeface="Times New Roman"/>
                          <a:cs typeface="Cordia New"/>
                        </a:rPr>
                        <a:t>System shall return false if the answer is not saved yet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90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b="1">
                          <a:latin typeface="Times New Roman"/>
                          <a:ea typeface="Times New Roman"/>
                          <a:cs typeface="Cordia New"/>
                        </a:rPr>
                        <a:t>Exceptions:</a:t>
                      </a:r>
                      <a:endParaRPr lang="en-US" sz="85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50" dirty="0">
                          <a:latin typeface="Times New Roman"/>
                          <a:ea typeface="Times New Roman"/>
                          <a:cs typeface="Cordia New"/>
                        </a:rPr>
                        <a:t>System will not connect to the database and deliver information if there is no internet connection.</a:t>
                      </a:r>
                      <a:endParaRPr lang="en-US" sz="850" dirty="0">
                        <a:latin typeface="Cambria"/>
                        <a:ea typeface="Times New Roman"/>
                        <a:cs typeface="Cordia New"/>
                      </a:endParaRPr>
                    </a:p>
                  </a:txBody>
                  <a:tcPr marL="16429" marR="16429" marT="16429" marB="1642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519052" y="62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Activity Diagram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1844824"/>
            <a:ext cx="48965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AD-29 :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Answer follow up question</a:t>
            </a:r>
            <a:endParaRPr lang="th-TH" sz="2200" b="1" dirty="0">
              <a:solidFill>
                <a:srgbClr val="3333FF"/>
              </a:solidFill>
              <a:latin typeface="Times" pitchFamily="18" charset="0"/>
              <a:cs typeface="Times"/>
            </a:endParaRPr>
          </a:p>
        </p:txBody>
      </p:sp>
      <p:pic>
        <p:nvPicPr>
          <p:cNvPr id="16" name="รูปภาพ 15" descr="answer web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52736"/>
            <a:ext cx="2347414" cy="5663821"/>
          </a:xfrm>
          <a:prstGeom prst="rect">
            <a:avLst/>
          </a:prstGeom>
          <a:extLst>
            <a:ext uri="{FAA26D3D-D897-4be2-8F04-BA451C77F1D7}">
              <ma14:placeholderFlag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p14="http://schemas.microsoft.com/office/word/2010/wordprocessingDrawing" xmlns:mc="http://schemas.openxmlformats.org/markup-compatibility/2006" xmlns:wpc="http://schemas.microsoft.com/office/word/2010/wordprocessingCanvas" xmlns:pic="http://schemas.openxmlformats.org/drawingml/2006/picture" xmlns:lc="http://schemas.openxmlformats.org/drawingml/2006/lockedCanvas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04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Class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 descr="D:\from desktop\senior project\progress 2\cd\all class diagram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63988" cy="328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897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Database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268760"/>
            <a:ext cx="38884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3333FF"/>
                </a:solidFill>
                <a:latin typeface="Times"/>
                <a:cs typeface="Times"/>
              </a:rPr>
              <a:t>For progress 2</a:t>
            </a:r>
          </a:p>
          <a:p>
            <a:endParaRPr lang="en-US" sz="2600" b="1" dirty="0" smtClean="0">
              <a:solidFill>
                <a:srgbClr val="3333FF"/>
              </a:solidFill>
              <a:latin typeface="Times"/>
              <a:cs typeface="Times"/>
            </a:endParaRPr>
          </a:p>
        </p:txBody>
      </p:sp>
      <p:pic>
        <p:nvPicPr>
          <p:cNvPr id="11" name="รูปภาพ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280920" cy="40324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564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Sequence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5536" y="112474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SD-24: Reply follows up message</a:t>
            </a:r>
            <a:endParaRPr lang="en-US" sz="2400" dirty="0">
              <a:solidFill>
                <a:srgbClr val="3333FF"/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17" name="รูปภาพ 31" descr="URS-27_  Dentist can response the patient follow up 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1680" y="1628800"/>
            <a:ext cx="7272808" cy="522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512" y="1556793"/>
            <a:ext cx="15121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" pitchFamily="18" charset="0"/>
                <a:cs typeface="Times" pitchFamily="18" charset="0"/>
              </a:rPr>
              <a:t>Dentist</a:t>
            </a:r>
            <a:endParaRPr lang="th-TH" sz="2400" b="1" dirty="0">
              <a:latin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Sequence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5536" y="1124744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33FF"/>
                </a:solidFill>
                <a:latin typeface="Times" pitchFamily="18" charset="0"/>
                <a:cs typeface="Times" pitchFamily="18" charset="0"/>
              </a:rPr>
              <a:t>SD-24: Reply follows up message</a:t>
            </a:r>
            <a:endParaRPr lang="en-US" sz="2400" dirty="0">
              <a:solidFill>
                <a:srgbClr val="3333FF"/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11" name="รูปภาพ 32" descr="URS-28_  Patient can leave the message in the follow up page in the website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7632848" cy="522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512" y="1556793"/>
            <a:ext cx="129614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" pitchFamily="18" charset="0"/>
                <a:cs typeface="Times" pitchFamily="18" charset="0"/>
              </a:rPr>
              <a:t>Patient</a:t>
            </a:r>
            <a:endParaRPr lang="th-TH" sz="2400" b="1" dirty="0">
              <a:latin typeface="Times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412776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16833"/>
            <a:ext cx="8172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Unit Test Case 29 (UTC-29): </a:t>
            </a:r>
            <a:r>
              <a:rPr lang="en-US" b="1" dirty="0" err="1" smtClean="0">
                <a:latin typeface="Times" pitchFamily="18" charset="0"/>
                <a:cs typeface="Times" pitchFamily="18" charset="0"/>
              </a:rPr>
              <a:t>testp_answer_data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()</a:t>
            </a:r>
          </a:p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r>
              <a:rPr lang="en-US" b="1" dirty="0" smtClean="0">
                <a:latin typeface="Times"/>
                <a:cs typeface="Times"/>
              </a:rPr>
              <a:t>Description: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Test the function of answer a follow up question: </a:t>
            </a:r>
          </a:p>
          <a:p>
            <a:r>
              <a:rPr lang="en-US" dirty="0" smtClean="0">
                <a:latin typeface="Times" pitchFamily="18" charset="0"/>
                <a:cs typeface="Times" pitchFamily="18" charset="0"/>
              </a:rPr>
              <a:t>		       public function </a:t>
            </a:r>
            <a:r>
              <a:rPr lang="en-US" dirty="0" err="1" smtClean="0">
                <a:latin typeface="Times" pitchFamily="18" charset="0"/>
                <a:cs typeface="Times" pitchFamily="18" charset="0"/>
              </a:rPr>
              <a:t>answer_data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($data)</a:t>
            </a:r>
          </a:p>
          <a:p>
            <a:r>
              <a:rPr lang="en-US" dirty="0" smtClean="0">
                <a:latin typeface="Times"/>
                <a:cs typeface="Times"/>
              </a:rPr>
              <a:t>	</a:t>
            </a:r>
            <a:r>
              <a:rPr lang="en-US" b="1" dirty="0" smtClean="0">
                <a:latin typeface="Times"/>
                <a:cs typeface="Times"/>
              </a:rPr>
              <a:t>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3"/>
          <p:cNvSpPr/>
          <p:nvPr/>
        </p:nvSpPr>
        <p:spPr>
          <a:xfrm>
            <a:off x="0" y="5661248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1" name="ตาราง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92444"/>
              </p:ext>
            </p:extLst>
          </p:nvPr>
        </p:nvGraphicFramePr>
        <p:xfrm>
          <a:off x="2051720" y="2852936"/>
          <a:ext cx="6336705" cy="3874639"/>
        </p:xfrm>
        <a:graphic>
          <a:graphicData uri="http://schemas.openxmlformats.org/drawingml/2006/table">
            <a:tbl>
              <a:tblPr/>
              <a:tblGrid>
                <a:gridCol w="2111739"/>
                <a:gridCol w="2112483"/>
                <a:gridCol w="2112483"/>
              </a:tblGrid>
              <a:tr h="2162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Parameter name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Parameter type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Value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047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$in_data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Array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[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qid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]=&gt;14, [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patientID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]=&gt;P001, [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dentistID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]=&gt;D001, [question]=&gt;How are your composite filling? Is that fine?, [answer]=&gt;Nothing wrong, still fine, [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qDateTime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]=&gt;2014-10-19 11:04:35, [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aDateTime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]=&gt;2014-10-19 19:39.00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$expResult1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Boolean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true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1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$expResult2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Boolean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</a:rPr>
                        <a:t>false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29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Project Overview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1628800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Dental clinic service system is created for reducing officers’ work and providing convenience to patients. This project will provide the dental clinic schedule for patients, officers, and dentists. 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1" name="Rounded Rectangle 17"/>
          <p:cNvSpPr/>
          <p:nvPr/>
        </p:nvSpPr>
        <p:spPr>
          <a:xfrm>
            <a:off x="4169777" y="3140968"/>
            <a:ext cx="2490455" cy="2828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3" descr="C:\Users\SONY\Desktop\senior project\pic\iphone_5s_apple_store_hero_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5"/>
          <a:stretch/>
        </p:blipFill>
        <p:spPr bwMode="auto">
          <a:xfrm>
            <a:off x="2771800" y="3356992"/>
            <a:ext cx="1009509" cy="11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computer-tends-to-slow-down-with-unwanted-fil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41168"/>
            <a:ext cx="1120366" cy="8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ontforge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20"/>
            <a:ext cx="890348" cy="7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SONY\Desktop\senior project\pic\appointment_calenda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48" y="5082325"/>
            <a:ext cx="1475005" cy="79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SONY\Desktop\senior project\pic\consult-pro-ipad-app-dent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87" y="3579907"/>
            <a:ext cx="1135829" cy="14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SONY\Desktop\senior project\pic\Dental-Care-Can-Trigger-Ailments-In-Other-Parts-of-Your-Body1-643x102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299" y="3127701"/>
            <a:ext cx="1200312" cy="18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24"/>
          <p:cNvCxnSpPr/>
          <p:nvPr/>
        </p:nvCxnSpPr>
        <p:spPr>
          <a:xfrm>
            <a:off x="3794468" y="4086175"/>
            <a:ext cx="3058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/>
          <p:cNvCxnSpPr/>
          <p:nvPr/>
        </p:nvCxnSpPr>
        <p:spPr>
          <a:xfrm>
            <a:off x="3982122" y="5310309"/>
            <a:ext cx="152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19052" y="62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556792"/>
            <a:ext cx="532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Cambria" pitchFamily="18" charset="0"/>
              </a:rPr>
              <a:t>Unit Test Record </a:t>
            </a:r>
          </a:p>
          <a:p>
            <a:endParaRPr lang="en-US" sz="3200" b="1" dirty="0" smtClean="0">
              <a:solidFill>
                <a:srgbClr val="8BB03A"/>
              </a:solidFill>
              <a:latin typeface="Cambr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1112" y="2492896"/>
            <a:ext cx="70009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" pitchFamily="18" charset="0"/>
                <a:cs typeface="Times" pitchFamily="18" charset="0"/>
              </a:rPr>
              <a:t>Unit Test Case 29 (UTC-29): </a:t>
            </a:r>
            <a:r>
              <a:rPr lang="en-US" sz="2000" b="1" dirty="0" err="1" smtClean="0">
                <a:latin typeface="Times" pitchFamily="18" charset="0"/>
                <a:cs typeface="Times" pitchFamily="18" charset="0"/>
              </a:rPr>
              <a:t>testp_answer_data</a:t>
            </a:r>
            <a:r>
              <a:rPr lang="en-US" sz="2000" b="1" dirty="0" smtClean="0">
                <a:latin typeface="Times" pitchFamily="18" charset="0"/>
                <a:cs typeface="Times" pitchFamily="18" charset="0"/>
              </a:rPr>
              <a:t>()</a:t>
            </a:r>
            <a:endParaRPr lang="en-US" sz="2000" b="1" dirty="0" smtClean="0">
              <a:latin typeface="Times"/>
              <a:cs typeface="Times"/>
            </a:endParaRPr>
          </a:p>
          <a:p>
            <a:endParaRPr lang="en-US" sz="2000" b="1" dirty="0" smtClean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endParaRPr lang="th-TH" dirty="0">
              <a:latin typeface="Times"/>
              <a:cs typeface="Time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Testing</a:t>
            </a:r>
            <a:endParaRPr lang="th-TH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4919"/>
              </p:ext>
            </p:extLst>
          </p:nvPr>
        </p:nvGraphicFramePr>
        <p:xfrm>
          <a:off x="1151111" y="3123838"/>
          <a:ext cx="685901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775"/>
                <a:gridCol w="2678130"/>
                <a:gridCol w="1203223"/>
                <a:gridCol w="1027725"/>
                <a:gridCol w="1063164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Description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Expected Result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Actual Result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Pass/Fail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Test answer a follow up question at not answered question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true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true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Test answer a follow up question at answered question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false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false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6716" y="5805264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412776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16832"/>
            <a:ext cx="81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Unit Test Case 34 (UTC-34): </a:t>
            </a:r>
            <a:r>
              <a:rPr lang="en-US" b="1" dirty="0" err="1">
                <a:latin typeface="Times" panose="02020603050405020304" pitchFamily="18" charset="0"/>
                <a:cs typeface="Times" panose="02020603050405020304" pitchFamily="18" charset="0"/>
              </a:rPr>
              <a:t>testd_follow_up_data</a:t>
            </a: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()</a:t>
            </a:r>
          </a:p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</a:p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r>
              <a:rPr lang="en-US" b="1" dirty="0" smtClean="0">
                <a:latin typeface="Times"/>
                <a:cs typeface="Times"/>
              </a:rPr>
              <a:t>Description: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To test the function of adding follow up question to specific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		       </a:t>
            </a:r>
            <a:r>
              <a:rPr lang="en-US" dirty="0" err="1" smtClean="0">
                <a:latin typeface="Times" panose="02020603050405020304" pitchFamily="18" charset="0"/>
                <a:cs typeface="Times" panose="02020603050405020304" pitchFamily="18" charset="0"/>
              </a:rPr>
              <a:t>patientID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: public function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follow_up_data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($data)</a:t>
            </a:r>
            <a:r>
              <a:rPr lang="en-US" dirty="0" smtClean="0">
                <a:latin typeface="Times"/>
                <a:cs typeface="Times"/>
              </a:rPr>
              <a:t>	</a:t>
            </a:r>
          </a:p>
          <a:p>
            <a:r>
              <a:rPr lang="en-US" b="1" dirty="0" smtClean="0">
                <a:latin typeface="Times"/>
                <a:cs typeface="Times"/>
              </a:rPr>
              <a:t>	</a:t>
            </a:r>
          </a:p>
          <a:p>
            <a:r>
              <a:rPr lang="en-US" b="1" dirty="0" smtClean="0">
                <a:latin typeface="Times"/>
                <a:cs typeface="Times"/>
              </a:rPr>
              <a:t>	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6716" y="5841789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0" y="6175529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589545"/>
              </p:ext>
            </p:extLst>
          </p:nvPr>
        </p:nvGraphicFramePr>
        <p:xfrm>
          <a:off x="2151950" y="3284984"/>
          <a:ext cx="6496079" cy="3448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4851"/>
                <a:gridCol w="2165614"/>
                <a:gridCol w="2165614"/>
              </a:tblGrid>
              <a:tr h="274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Parameter name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Parameter type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Value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879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$in_data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Array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[qid]=&gt;14, [patientID]=&gt;P001, [dentistID]=&gt;D001, [question]=&gt;How are your composite filling? Is that fine?, [answer]=&gt;null, [qDateTime]=&gt;2014-10-19 11:04:35, [aDateTime]=&gt;null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7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$expResult1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Boolean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true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Arial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556792"/>
            <a:ext cx="532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Cambria" pitchFamily="18" charset="0"/>
              </a:rPr>
              <a:t>Unit Test Record </a:t>
            </a:r>
          </a:p>
          <a:p>
            <a:endParaRPr lang="en-US" sz="3200" b="1" dirty="0" smtClean="0">
              <a:solidFill>
                <a:srgbClr val="8BB03A"/>
              </a:solidFill>
              <a:latin typeface="Cambr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1112" y="2492896"/>
            <a:ext cx="7992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Unit Test Case 34 (UTC-34): </a:t>
            </a:r>
            <a:r>
              <a:rPr lang="en-US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testd_follow_up_data</a:t>
            </a:r>
            <a:r>
              <a:rPr lang="en-US" sz="2000" b="1" dirty="0">
                <a:latin typeface="Times" panose="02020603050405020304" pitchFamily="18" charset="0"/>
                <a:cs typeface="Times" panose="02020603050405020304" pitchFamily="18" charset="0"/>
              </a:rPr>
              <a:t>()</a:t>
            </a:r>
            <a:endParaRPr lang="en-US" b="1" dirty="0" smtClean="0">
              <a:latin typeface="Times"/>
              <a:cs typeface="Times"/>
            </a:endParaRPr>
          </a:p>
          <a:p>
            <a:endParaRPr lang="th-TH" dirty="0">
              <a:latin typeface="Times"/>
              <a:cs typeface="Time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Testing</a:t>
            </a:r>
            <a:endParaRPr lang="th-TH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22386"/>
              </p:ext>
            </p:extLst>
          </p:nvPr>
        </p:nvGraphicFramePr>
        <p:xfrm>
          <a:off x="1499471" y="3501008"/>
          <a:ext cx="630423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646"/>
                <a:gridCol w="2396260"/>
                <a:gridCol w="1003084"/>
                <a:gridCol w="864096"/>
                <a:gridCol w="1296144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Description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Expected Result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Actual Result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Pass/Fail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Test to add a follow up question and save to the database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true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true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MS Mincho"/>
                        <a:cs typeface="Times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Future Work</a:t>
            </a:r>
            <a:endParaRPr lang="th-TH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1373867"/>
            <a:ext cx="4752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  <a:latin typeface="Times"/>
                <a:cs typeface="Times"/>
              </a:rPr>
              <a:t>For Final Progress</a:t>
            </a:r>
          </a:p>
          <a:p>
            <a:endParaRPr lang="en-US" sz="3200" b="1" dirty="0" smtClean="0">
              <a:solidFill>
                <a:srgbClr val="3366FF"/>
              </a:solidFill>
              <a:latin typeface="Times"/>
              <a:cs typeface="Time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59632" y="2204864"/>
            <a:ext cx="6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4: Patient identification using QR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code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Demo</a:t>
            </a:r>
            <a:endParaRPr lang="th-TH" sz="7200" dirty="0"/>
          </a:p>
        </p:txBody>
      </p:sp>
      <p:pic>
        <p:nvPicPr>
          <p:cNvPr id="4098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937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Q &amp; A</a:t>
            </a:r>
            <a:endParaRPr lang="th-TH" sz="7200" dirty="0"/>
          </a:p>
        </p:txBody>
      </p:sp>
      <p:pic>
        <p:nvPicPr>
          <p:cNvPr id="4098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23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Thank you</a:t>
            </a:r>
            <a:endParaRPr lang="th-TH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5656" y="3068960"/>
            <a:ext cx="6324600" cy="213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For your attention</a:t>
            </a:r>
            <a:endParaRPr lang="th-TH" sz="3600" dirty="0"/>
          </a:p>
        </p:txBody>
      </p:sp>
      <p:pic>
        <p:nvPicPr>
          <p:cNvPr id="5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9144000" cy="2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36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854106" cy="323193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  <a:latin typeface="Times"/>
                <a:cs typeface="Times"/>
              </a:rPr>
              <a:t>Visitor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Dental treatment cost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Dental clinic information and promotion</a:t>
            </a:r>
            <a:endParaRPr lang="th-TH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Patient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QR code identification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Dental clinic follow 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Dental treatment cost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Dental clinic information and promotion</a:t>
            </a:r>
            <a:endParaRPr lang="th-TH" sz="1800" dirty="0" smtClean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1628800"/>
            <a:ext cx="2808312" cy="18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3717032"/>
            <a:ext cx="3198552" cy="21290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01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Dentist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F</a:t>
            </a: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ollow up by asking question to the patient</a:t>
            </a:r>
            <a:endParaRPr lang="en-US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View the answer from patient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2612136" cy="1706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6136" y="3717032"/>
            <a:ext cx="2766405" cy="19088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36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Officer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Add patient to a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Reset a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Manage dental clinic information and promotion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Manage dental clinic treatment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1628800"/>
            <a:ext cx="3972949" cy="1463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6096" y="3629248"/>
            <a:ext cx="2723964" cy="18159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4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Project Overview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162880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Dental clinic service system consists of a mobile application on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iOS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 and a web application </a:t>
            </a:r>
            <a:endParaRPr lang="th-TH" sz="2000" dirty="0">
              <a:solidFill>
                <a:schemeClr val="accent6">
                  <a:lumMod val="75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2" name="Picture 3" descr="C:\Users\SONY\Desktop\senior project\pic\iphone_5s_apple_store_hero_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5"/>
          <a:stretch/>
        </p:blipFill>
        <p:spPr bwMode="auto">
          <a:xfrm>
            <a:off x="592098" y="3356992"/>
            <a:ext cx="110097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computer-tends-to-slow-down-with-unwanted-fil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03" y="3429000"/>
            <a:ext cx="1312387" cy="98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763688" y="3068960"/>
            <a:ext cx="26642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login to view the personal information  including  QR code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view dental clinic information and promotion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estimate the cost of dental clinic treatment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follow up with dentist</a:t>
            </a:r>
          </a:p>
          <a:p>
            <a:endParaRPr lang="th-TH" sz="1600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cxnSp>
        <p:nvCxnSpPr>
          <p:cNvPr id="23" name="ตัวเชื่อมต่อตรง 22"/>
          <p:cNvCxnSpPr/>
          <p:nvPr/>
        </p:nvCxnSpPr>
        <p:spPr>
          <a:xfrm>
            <a:off x="4499992" y="2420888"/>
            <a:ext cx="0" cy="3384376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61931" y="2145045"/>
            <a:ext cx="3131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login to view the personal information  including  QR code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Dentist can do a follow up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Visitor can estimate the cost of dental treatment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Visitor can view  dental clinic information and promotion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add patient to a queue</a:t>
            </a:r>
          </a:p>
          <a:p>
            <a:pPr lvl="0">
              <a:buFont typeface="Cambria" pitchFamily="18" charset="0"/>
              <a:buChar char="⟶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add/edit/delete dental clinic information ,promotion and dental treatment</a:t>
            </a:r>
          </a:p>
          <a:p>
            <a:pPr lvl="0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pPr lvl="0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endParaRPr lang="th-TH" sz="1600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Limitation</a:t>
            </a:r>
            <a:endParaRPr lang="th-TH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870" y="2379504"/>
            <a:ext cx="3505200" cy="3367025"/>
          </a:xfrm>
        </p:spPr>
        <p:txBody>
          <a:bodyPr/>
          <a:lstStyle/>
          <a:p>
            <a:pPr marL="0" indent="0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Wifi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and 3G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Should connect with the internet first</a:t>
            </a:r>
          </a:p>
          <a:p>
            <a:pPr marL="0" indent="0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IOS7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Should use the ios7 or newer version</a:t>
            </a:r>
          </a:p>
          <a:p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** 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Cannot insert a patient to the already taken queue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Times"/>
              <a:cs typeface="Times"/>
            </a:endParaRPr>
          </a:p>
          <a:p>
            <a:pPr marL="0" indent="0"/>
            <a:endParaRPr lang="th-TH" sz="1800" dirty="0">
              <a:solidFill>
                <a:schemeClr val="tx2">
                  <a:lumMod val="75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7" name="Picture 3" descr="C:\Users\SONY\Desktop\senior project\pic\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46760"/>
            <a:ext cx="1086814" cy="6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ONY\Desktop\senior project\pic\It-Infrastructure-Wifi-icon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15" y="1841863"/>
            <a:ext cx="556330" cy="5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3529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41863"/>
            <a:ext cx="537642" cy="5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SONY\Desktop\senior project\pic\internet-of-things-more-devices-than-peo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450463" cy="24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12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Software methodology</a:t>
            </a:r>
            <a:endParaRPr lang="th-TH" sz="3800" dirty="0"/>
          </a:p>
        </p:txBody>
      </p:sp>
      <p:pic>
        <p:nvPicPr>
          <p:cNvPr id="4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9592" y="458112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   develop a system through repeated cycles (iterative) and in smaller portions at a time (incremental)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026" name="Picture 2" descr="http://upload.wikimedia.org/wikipedia/commons/a/ac/Iterative_development_model_V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2132856"/>
            <a:ext cx="4029075" cy="21145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87624" y="184482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Iteration</a:t>
            </a:r>
            <a:endParaRPr lang="th-TH" sz="2800" b="1" dirty="0">
              <a:solidFill>
                <a:schemeClr val="accent6">
                  <a:lumMod val="75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9052" y="663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C50AA1F-DF4F-477F-8890-F0AA704C6B9C}" type="slidenum">
              <a:rPr lang="en-US" smtClean="0"/>
              <a:t>9</a:t>
            </a:fld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kd_HealthNutritionPresDesig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A1C3275-DFDF-4D88-9C2A-852ED82D92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1703</Words>
  <Application>Microsoft Office PowerPoint</Application>
  <PresentationFormat>On-screen Show (4:3)</PresentationFormat>
  <Paragraphs>376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Inkd_HealthNutritionPresDesign</vt:lpstr>
      <vt:lpstr>Dental Clinic Services System</vt:lpstr>
      <vt:lpstr>Agenda</vt:lpstr>
      <vt:lpstr>Project Overview</vt:lpstr>
      <vt:lpstr>Project  Overview</vt:lpstr>
      <vt:lpstr>Project  Overview</vt:lpstr>
      <vt:lpstr>Project  Overview</vt:lpstr>
      <vt:lpstr>Project Overview</vt:lpstr>
      <vt:lpstr>Limitation</vt:lpstr>
      <vt:lpstr>Software methodology</vt:lpstr>
      <vt:lpstr>Schedule</vt:lpstr>
      <vt:lpstr>Features</vt:lpstr>
      <vt:lpstr>Features</vt:lpstr>
      <vt:lpstr>Features</vt:lpstr>
      <vt:lpstr>Features</vt:lpstr>
      <vt:lpstr>Features</vt:lpstr>
      <vt:lpstr>Use Case Diagram</vt:lpstr>
      <vt:lpstr>Use Case Diagram</vt:lpstr>
      <vt:lpstr>Use Case Diagram</vt:lpstr>
      <vt:lpstr>Software Requirement Specification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Class Diagram</vt:lpstr>
      <vt:lpstr>Database Diagram</vt:lpstr>
      <vt:lpstr>Sequence Diagram</vt:lpstr>
      <vt:lpstr>Sequence Diagram</vt:lpstr>
      <vt:lpstr>PowerPoint Presentation</vt:lpstr>
      <vt:lpstr>Testing</vt:lpstr>
      <vt:lpstr>PowerPoint Presentation</vt:lpstr>
      <vt:lpstr>Testing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SONY</dc:creator>
  <cp:lastModifiedBy>Sony</cp:lastModifiedBy>
  <cp:revision>159</cp:revision>
  <dcterms:created xsi:type="dcterms:W3CDTF">2014-03-09T09:23:44Z</dcterms:created>
  <dcterms:modified xsi:type="dcterms:W3CDTF">2014-10-29T15:19:18Z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TC019291609991</vt:lpwstr>
  </property>
</Properties>
</file>